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57" r:id="rId3"/>
    <p:sldId id="262" r:id="rId4"/>
    <p:sldId id="263" r:id="rId5"/>
    <p:sldId id="264" r:id="rId6"/>
    <p:sldId id="265" r:id="rId7"/>
    <p:sldId id="266" r:id="rId8"/>
    <p:sldId id="267" r:id="rId9"/>
    <p:sldId id="268" r:id="rId10"/>
    <p:sldId id="269" r:id="rId11"/>
    <p:sldId id="270" r:id="rId12"/>
    <p:sldId id="260" r:id="rId13"/>
    <p:sldId id="261" r:id="rId14"/>
  </p:sldIdLst>
  <p:sldSz cx="9144000" cy="6858000" type="screen4x3"/>
  <p:notesSz cx="6858000" cy="9144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E42"/>
    <a:srgbClr val="005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5" d="100"/>
          <a:sy n="115" d="100"/>
        </p:scale>
        <p:origin x="1476" y="10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2364" y="-2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49C45-F91E-47E5-98F2-7D6C72FCBC5D}"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de-DE"/>
        </a:p>
      </dgm:t>
    </dgm:pt>
    <dgm:pt modelId="{C42A5F87-CEE9-4E1B-8288-56D64F604C7A}">
      <dgm:prSet phldrT="[Text]"/>
      <dgm:spPr/>
      <dgm:t>
        <a:bodyPr/>
        <a:lstStyle/>
        <a:p>
          <a:r>
            <a:rPr lang="de-DE" dirty="0" smtClean="0"/>
            <a:t>Dienstleistung</a:t>
          </a:r>
          <a:endParaRPr lang="de-DE" dirty="0"/>
        </a:p>
      </dgm:t>
    </dgm:pt>
    <dgm:pt modelId="{33B9368B-7296-4E02-977B-C42042131265}" type="parTrans" cxnId="{381A0E96-6A21-4847-A6C9-76172063E121}">
      <dgm:prSet/>
      <dgm:spPr/>
      <dgm:t>
        <a:bodyPr/>
        <a:lstStyle/>
        <a:p>
          <a:endParaRPr lang="de-DE"/>
        </a:p>
      </dgm:t>
    </dgm:pt>
    <dgm:pt modelId="{FE33B892-9505-4E51-BDB1-00D9EEA327CE}" type="sibTrans" cxnId="{381A0E96-6A21-4847-A6C9-76172063E121}">
      <dgm:prSet/>
      <dgm:spPr/>
      <dgm:t>
        <a:bodyPr/>
        <a:lstStyle/>
        <a:p>
          <a:endParaRPr lang="de-DE"/>
        </a:p>
      </dgm:t>
    </dgm:pt>
    <dgm:pt modelId="{E200A0D2-A274-419A-978D-CEF06FBCFA1F}">
      <dgm:prSet phldrT="[Text]"/>
      <dgm:spPr/>
      <dgm:t>
        <a:bodyPr/>
        <a:lstStyle/>
        <a:p>
          <a:r>
            <a:rPr lang="de-DE" dirty="0" smtClean="0"/>
            <a:t>Moderation</a:t>
          </a:r>
          <a:endParaRPr lang="de-DE" dirty="0"/>
        </a:p>
      </dgm:t>
    </dgm:pt>
    <dgm:pt modelId="{4B795042-98ED-4A7B-9240-E117A517525B}" type="parTrans" cxnId="{B22CB075-7DF6-4267-9B9D-CB8DCCCB0207}">
      <dgm:prSet/>
      <dgm:spPr/>
      <dgm:t>
        <a:bodyPr/>
        <a:lstStyle/>
        <a:p>
          <a:endParaRPr lang="de-DE"/>
        </a:p>
      </dgm:t>
    </dgm:pt>
    <dgm:pt modelId="{09CCB36F-2B24-4CD2-9C09-5B4A2FC9CEF7}" type="sibTrans" cxnId="{B22CB075-7DF6-4267-9B9D-CB8DCCCB0207}">
      <dgm:prSet/>
      <dgm:spPr/>
      <dgm:t>
        <a:bodyPr/>
        <a:lstStyle/>
        <a:p>
          <a:endParaRPr lang="de-DE"/>
        </a:p>
      </dgm:t>
    </dgm:pt>
    <dgm:pt modelId="{9560B12B-97A8-401E-8C0D-F518E3820E85}">
      <dgm:prSet phldrT="[Text]"/>
      <dgm:spPr/>
      <dgm:t>
        <a:bodyPr/>
        <a:lstStyle/>
        <a:p>
          <a:r>
            <a:rPr lang="de-DE" dirty="0" smtClean="0"/>
            <a:t>Beratung</a:t>
          </a:r>
          <a:endParaRPr lang="de-DE" dirty="0"/>
        </a:p>
      </dgm:t>
    </dgm:pt>
    <dgm:pt modelId="{BBAE7BA4-698D-46AC-AFE8-8765DCF8BEDF}" type="parTrans" cxnId="{6F97B9E4-4DF8-4ECE-9169-F6CC8B66CA77}">
      <dgm:prSet/>
      <dgm:spPr/>
      <dgm:t>
        <a:bodyPr/>
        <a:lstStyle/>
        <a:p>
          <a:endParaRPr lang="de-DE"/>
        </a:p>
      </dgm:t>
    </dgm:pt>
    <dgm:pt modelId="{A02E5703-5A84-40EA-88E8-07AA621321F6}" type="sibTrans" cxnId="{6F97B9E4-4DF8-4ECE-9169-F6CC8B66CA77}">
      <dgm:prSet/>
      <dgm:spPr/>
      <dgm:t>
        <a:bodyPr/>
        <a:lstStyle/>
        <a:p>
          <a:endParaRPr lang="de-DE"/>
        </a:p>
      </dgm:t>
    </dgm:pt>
    <dgm:pt modelId="{D09E158C-147C-477D-A304-BF8174520236}">
      <dgm:prSet phldrT="[Text]"/>
      <dgm:spPr/>
      <dgm:t>
        <a:bodyPr/>
        <a:lstStyle/>
        <a:p>
          <a:r>
            <a:rPr lang="de-DE" dirty="0" smtClean="0"/>
            <a:t>Konzepterstellung</a:t>
          </a:r>
          <a:endParaRPr lang="de-DE" dirty="0"/>
        </a:p>
      </dgm:t>
    </dgm:pt>
    <dgm:pt modelId="{DBD3C97A-2F7D-4955-8178-E81632644F1A}" type="parTrans" cxnId="{9FFCF4BA-C872-47B6-926B-3683C86AEDE6}">
      <dgm:prSet/>
      <dgm:spPr/>
      <dgm:t>
        <a:bodyPr/>
        <a:lstStyle/>
        <a:p>
          <a:endParaRPr lang="de-DE"/>
        </a:p>
      </dgm:t>
    </dgm:pt>
    <dgm:pt modelId="{2A3446D9-F7E9-446D-BBA3-355BC136C37E}" type="sibTrans" cxnId="{9FFCF4BA-C872-47B6-926B-3683C86AEDE6}">
      <dgm:prSet/>
      <dgm:spPr/>
      <dgm:t>
        <a:bodyPr/>
        <a:lstStyle/>
        <a:p>
          <a:endParaRPr lang="de-DE"/>
        </a:p>
      </dgm:t>
    </dgm:pt>
    <dgm:pt modelId="{9C561F39-409C-4A40-AF47-C5FE60CD33C6}">
      <dgm:prSet phldrT="[Text]"/>
      <dgm:spPr/>
      <dgm:t>
        <a:bodyPr/>
        <a:lstStyle/>
        <a:p>
          <a:r>
            <a:rPr lang="de-DE" dirty="0" smtClean="0"/>
            <a:t>Nebenkosten (bis 15%)</a:t>
          </a:r>
          <a:endParaRPr lang="de-DE" dirty="0"/>
        </a:p>
      </dgm:t>
    </dgm:pt>
    <dgm:pt modelId="{BD158B5C-AD83-404C-BB0E-91032D705717}" type="parTrans" cxnId="{AFB65F07-36A4-4405-A8BC-8C6589D60F72}">
      <dgm:prSet/>
      <dgm:spPr/>
      <dgm:t>
        <a:bodyPr/>
        <a:lstStyle/>
        <a:p>
          <a:endParaRPr lang="de-DE"/>
        </a:p>
      </dgm:t>
    </dgm:pt>
    <dgm:pt modelId="{DCB03726-B28D-4DE4-9300-7731A43D6E4C}" type="sibTrans" cxnId="{AFB65F07-36A4-4405-A8BC-8C6589D60F72}">
      <dgm:prSet/>
      <dgm:spPr/>
      <dgm:t>
        <a:bodyPr/>
        <a:lstStyle/>
        <a:p>
          <a:endParaRPr lang="de-DE"/>
        </a:p>
      </dgm:t>
    </dgm:pt>
    <dgm:pt modelId="{62132E9D-69E8-4DD8-A629-4123BC47716B}" type="pres">
      <dgm:prSet presAssocID="{1FC49C45-F91E-47E5-98F2-7D6C72FCBC5D}" presName="diagram" presStyleCnt="0">
        <dgm:presLayoutVars>
          <dgm:chMax val="1"/>
          <dgm:dir/>
          <dgm:animLvl val="ctr"/>
          <dgm:resizeHandles val="exact"/>
        </dgm:presLayoutVars>
      </dgm:prSet>
      <dgm:spPr/>
      <dgm:t>
        <a:bodyPr/>
        <a:lstStyle/>
        <a:p>
          <a:endParaRPr lang="de-DE"/>
        </a:p>
      </dgm:t>
    </dgm:pt>
    <dgm:pt modelId="{E7DF4394-16B7-42BF-8BF3-495ACB28051A}" type="pres">
      <dgm:prSet presAssocID="{1FC49C45-F91E-47E5-98F2-7D6C72FCBC5D}" presName="matrix" presStyleCnt="0"/>
      <dgm:spPr/>
    </dgm:pt>
    <dgm:pt modelId="{CC213B71-35BB-4514-988B-F8F9EBFB182F}" type="pres">
      <dgm:prSet presAssocID="{1FC49C45-F91E-47E5-98F2-7D6C72FCBC5D}" presName="tile1" presStyleLbl="node1" presStyleIdx="0" presStyleCnt="4"/>
      <dgm:spPr/>
      <dgm:t>
        <a:bodyPr/>
        <a:lstStyle/>
        <a:p>
          <a:endParaRPr lang="de-DE"/>
        </a:p>
      </dgm:t>
    </dgm:pt>
    <dgm:pt modelId="{67170644-4632-475B-9A3D-93B6093D1E48}" type="pres">
      <dgm:prSet presAssocID="{1FC49C45-F91E-47E5-98F2-7D6C72FCBC5D}" presName="tile1text" presStyleLbl="node1" presStyleIdx="0" presStyleCnt="4">
        <dgm:presLayoutVars>
          <dgm:chMax val="0"/>
          <dgm:chPref val="0"/>
          <dgm:bulletEnabled val="1"/>
        </dgm:presLayoutVars>
      </dgm:prSet>
      <dgm:spPr/>
      <dgm:t>
        <a:bodyPr/>
        <a:lstStyle/>
        <a:p>
          <a:endParaRPr lang="de-DE"/>
        </a:p>
      </dgm:t>
    </dgm:pt>
    <dgm:pt modelId="{265E9E47-BD01-4337-84E3-2470C63B8CED}" type="pres">
      <dgm:prSet presAssocID="{1FC49C45-F91E-47E5-98F2-7D6C72FCBC5D}" presName="tile2" presStyleLbl="node1" presStyleIdx="1" presStyleCnt="4"/>
      <dgm:spPr/>
      <dgm:t>
        <a:bodyPr/>
        <a:lstStyle/>
        <a:p>
          <a:endParaRPr lang="de-DE"/>
        </a:p>
      </dgm:t>
    </dgm:pt>
    <dgm:pt modelId="{9F73FB5C-DD4A-405F-9572-7CFC3CEE0648}" type="pres">
      <dgm:prSet presAssocID="{1FC49C45-F91E-47E5-98F2-7D6C72FCBC5D}" presName="tile2text" presStyleLbl="node1" presStyleIdx="1" presStyleCnt="4">
        <dgm:presLayoutVars>
          <dgm:chMax val="0"/>
          <dgm:chPref val="0"/>
          <dgm:bulletEnabled val="1"/>
        </dgm:presLayoutVars>
      </dgm:prSet>
      <dgm:spPr/>
      <dgm:t>
        <a:bodyPr/>
        <a:lstStyle/>
        <a:p>
          <a:endParaRPr lang="de-DE"/>
        </a:p>
      </dgm:t>
    </dgm:pt>
    <dgm:pt modelId="{8C907BC3-3A51-420C-98FF-DD83C4AB8CB7}" type="pres">
      <dgm:prSet presAssocID="{1FC49C45-F91E-47E5-98F2-7D6C72FCBC5D}" presName="tile3" presStyleLbl="node1" presStyleIdx="2" presStyleCnt="4"/>
      <dgm:spPr/>
      <dgm:t>
        <a:bodyPr/>
        <a:lstStyle/>
        <a:p>
          <a:endParaRPr lang="de-DE"/>
        </a:p>
      </dgm:t>
    </dgm:pt>
    <dgm:pt modelId="{4D15F3B0-72D7-403A-821C-B9E3F836A76F}" type="pres">
      <dgm:prSet presAssocID="{1FC49C45-F91E-47E5-98F2-7D6C72FCBC5D}" presName="tile3text" presStyleLbl="node1" presStyleIdx="2" presStyleCnt="4">
        <dgm:presLayoutVars>
          <dgm:chMax val="0"/>
          <dgm:chPref val="0"/>
          <dgm:bulletEnabled val="1"/>
        </dgm:presLayoutVars>
      </dgm:prSet>
      <dgm:spPr/>
      <dgm:t>
        <a:bodyPr/>
        <a:lstStyle/>
        <a:p>
          <a:endParaRPr lang="de-DE"/>
        </a:p>
      </dgm:t>
    </dgm:pt>
    <dgm:pt modelId="{10BC1054-33E7-435C-84B1-36CEC1643FA5}" type="pres">
      <dgm:prSet presAssocID="{1FC49C45-F91E-47E5-98F2-7D6C72FCBC5D}" presName="tile4" presStyleLbl="node1" presStyleIdx="3" presStyleCnt="4"/>
      <dgm:spPr/>
      <dgm:t>
        <a:bodyPr/>
        <a:lstStyle/>
        <a:p>
          <a:endParaRPr lang="de-DE"/>
        </a:p>
      </dgm:t>
    </dgm:pt>
    <dgm:pt modelId="{3794F620-C460-4BFE-9D68-5240E33BCAC2}" type="pres">
      <dgm:prSet presAssocID="{1FC49C45-F91E-47E5-98F2-7D6C72FCBC5D}" presName="tile4text" presStyleLbl="node1" presStyleIdx="3" presStyleCnt="4">
        <dgm:presLayoutVars>
          <dgm:chMax val="0"/>
          <dgm:chPref val="0"/>
          <dgm:bulletEnabled val="1"/>
        </dgm:presLayoutVars>
      </dgm:prSet>
      <dgm:spPr/>
      <dgm:t>
        <a:bodyPr/>
        <a:lstStyle/>
        <a:p>
          <a:endParaRPr lang="de-DE"/>
        </a:p>
      </dgm:t>
    </dgm:pt>
    <dgm:pt modelId="{5B1E7CEF-90CA-40E4-9A78-65ECB853E98A}" type="pres">
      <dgm:prSet presAssocID="{1FC49C45-F91E-47E5-98F2-7D6C72FCBC5D}" presName="centerTile" presStyleLbl="fgShp" presStyleIdx="0" presStyleCnt="1">
        <dgm:presLayoutVars>
          <dgm:chMax val="0"/>
          <dgm:chPref val="0"/>
        </dgm:presLayoutVars>
      </dgm:prSet>
      <dgm:spPr/>
      <dgm:t>
        <a:bodyPr/>
        <a:lstStyle/>
        <a:p>
          <a:endParaRPr lang="de-DE"/>
        </a:p>
      </dgm:t>
    </dgm:pt>
  </dgm:ptLst>
  <dgm:cxnLst>
    <dgm:cxn modelId="{CE55CD83-F6B6-4A7E-94BF-DC394C348FF0}" type="presOf" srcId="{C42A5F87-CEE9-4E1B-8288-56D64F604C7A}" destId="{5B1E7CEF-90CA-40E4-9A78-65ECB853E98A}" srcOrd="0" destOrd="0" presId="urn:microsoft.com/office/officeart/2005/8/layout/matrix1"/>
    <dgm:cxn modelId="{6F97B9E4-4DF8-4ECE-9169-F6CC8B66CA77}" srcId="{C42A5F87-CEE9-4E1B-8288-56D64F604C7A}" destId="{9560B12B-97A8-401E-8C0D-F518E3820E85}" srcOrd="1" destOrd="0" parTransId="{BBAE7BA4-698D-46AC-AFE8-8765DCF8BEDF}" sibTransId="{A02E5703-5A84-40EA-88E8-07AA621321F6}"/>
    <dgm:cxn modelId="{AFB65F07-36A4-4405-A8BC-8C6589D60F72}" srcId="{C42A5F87-CEE9-4E1B-8288-56D64F604C7A}" destId="{9C561F39-409C-4A40-AF47-C5FE60CD33C6}" srcOrd="3" destOrd="0" parTransId="{BD158B5C-AD83-404C-BB0E-91032D705717}" sibTransId="{DCB03726-B28D-4DE4-9300-7731A43D6E4C}"/>
    <dgm:cxn modelId="{B979D182-561A-4DED-8D75-364C352BB48A}" type="presOf" srcId="{E200A0D2-A274-419A-978D-CEF06FBCFA1F}" destId="{67170644-4632-475B-9A3D-93B6093D1E48}" srcOrd="1" destOrd="0" presId="urn:microsoft.com/office/officeart/2005/8/layout/matrix1"/>
    <dgm:cxn modelId="{A99AF49B-0853-411A-BBD2-CC53EEB34804}" type="presOf" srcId="{9C561F39-409C-4A40-AF47-C5FE60CD33C6}" destId="{10BC1054-33E7-435C-84B1-36CEC1643FA5}" srcOrd="0" destOrd="0" presId="urn:microsoft.com/office/officeart/2005/8/layout/matrix1"/>
    <dgm:cxn modelId="{12F54988-203C-4FED-8063-0EC178508557}" type="presOf" srcId="{9C561F39-409C-4A40-AF47-C5FE60CD33C6}" destId="{3794F620-C460-4BFE-9D68-5240E33BCAC2}" srcOrd="1" destOrd="0" presId="urn:microsoft.com/office/officeart/2005/8/layout/matrix1"/>
    <dgm:cxn modelId="{710D83DF-3A57-49E0-AD29-73E0751B1CE5}" type="presOf" srcId="{9560B12B-97A8-401E-8C0D-F518E3820E85}" destId="{9F73FB5C-DD4A-405F-9572-7CFC3CEE0648}" srcOrd="1" destOrd="0" presId="urn:microsoft.com/office/officeart/2005/8/layout/matrix1"/>
    <dgm:cxn modelId="{D51DBE06-0729-4B51-9D91-A1A2638E8172}" type="presOf" srcId="{1FC49C45-F91E-47E5-98F2-7D6C72FCBC5D}" destId="{62132E9D-69E8-4DD8-A629-4123BC47716B}" srcOrd="0" destOrd="0" presId="urn:microsoft.com/office/officeart/2005/8/layout/matrix1"/>
    <dgm:cxn modelId="{567FEE49-FD8F-4490-A95E-9BD311A00D9E}" type="presOf" srcId="{D09E158C-147C-477D-A304-BF8174520236}" destId="{4D15F3B0-72D7-403A-821C-B9E3F836A76F}" srcOrd="1" destOrd="0" presId="urn:microsoft.com/office/officeart/2005/8/layout/matrix1"/>
    <dgm:cxn modelId="{B22CB075-7DF6-4267-9B9D-CB8DCCCB0207}" srcId="{C42A5F87-CEE9-4E1B-8288-56D64F604C7A}" destId="{E200A0D2-A274-419A-978D-CEF06FBCFA1F}" srcOrd="0" destOrd="0" parTransId="{4B795042-98ED-4A7B-9240-E117A517525B}" sibTransId="{09CCB36F-2B24-4CD2-9C09-5B4A2FC9CEF7}"/>
    <dgm:cxn modelId="{761C37EA-2DAA-4D8B-B298-2DBFDA5FB853}" type="presOf" srcId="{E200A0D2-A274-419A-978D-CEF06FBCFA1F}" destId="{CC213B71-35BB-4514-988B-F8F9EBFB182F}" srcOrd="0" destOrd="0" presId="urn:microsoft.com/office/officeart/2005/8/layout/matrix1"/>
    <dgm:cxn modelId="{2B86F8A1-FC0A-4DFE-9E61-925162E70649}" type="presOf" srcId="{9560B12B-97A8-401E-8C0D-F518E3820E85}" destId="{265E9E47-BD01-4337-84E3-2470C63B8CED}" srcOrd="0" destOrd="0" presId="urn:microsoft.com/office/officeart/2005/8/layout/matrix1"/>
    <dgm:cxn modelId="{9FFCF4BA-C872-47B6-926B-3683C86AEDE6}" srcId="{C42A5F87-CEE9-4E1B-8288-56D64F604C7A}" destId="{D09E158C-147C-477D-A304-BF8174520236}" srcOrd="2" destOrd="0" parTransId="{DBD3C97A-2F7D-4955-8178-E81632644F1A}" sibTransId="{2A3446D9-F7E9-446D-BBA3-355BC136C37E}"/>
    <dgm:cxn modelId="{381A0E96-6A21-4847-A6C9-76172063E121}" srcId="{1FC49C45-F91E-47E5-98F2-7D6C72FCBC5D}" destId="{C42A5F87-CEE9-4E1B-8288-56D64F604C7A}" srcOrd="0" destOrd="0" parTransId="{33B9368B-7296-4E02-977B-C42042131265}" sibTransId="{FE33B892-9505-4E51-BDB1-00D9EEA327CE}"/>
    <dgm:cxn modelId="{AC3E8361-414B-4FE0-9FE7-3F9B0030D05D}" type="presOf" srcId="{D09E158C-147C-477D-A304-BF8174520236}" destId="{8C907BC3-3A51-420C-98FF-DD83C4AB8CB7}" srcOrd="0" destOrd="0" presId="urn:microsoft.com/office/officeart/2005/8/layout/matrix1"/>
    <dgm:cxn modelId="{0C6A1527-C144-4F0E-AE99-BFD9979D7509}" type="presParOf" srcId="{62132E9D-69E8-4DD8-A629-4123BC47716B}" destId="{E7DF4394-16B7-42BF-8BF3-495ACB28051A}" srcOrd="0" destOrd="0" presId="urn:microsoft.com/office/officeart/2005/8/layout/matrix1"/>
    <dgm:cxn modelId="{22AC6915-0D4E-47E5-8342-B158C45B774D}" type="presParOf" srcId="{E7DF4394-16B7-42BF-8BF3-495ACB28051A}" destId="{CC213B71-35BB-4514-988B-F8F9EBFB182F}" srcOrd="0" destOrd="0" presId="urn:microsoft.com/office/officeart/2005/8/layout/matrix1"/>
    <dgm:cxn modelId="{44C31C3D-6527-4C40-8DB3-B4CF4A30BE66}" type="presParOf" srcId="{E7DF4394-16B7-42BF-8BF3-495ACB28051A}" destId="{67170644-4632-475B-9A3D-93B6093D1E48}" srcOrd="1" destOrd="0" presId="urn:microsoft.com/office/officeart/2005/8/layout/matrix1"/>
    <dgm:cxn modelId="{9056EA5C-EB7B-42B7-9A2B-68D91F6F2A0B}" type="presParOf" srcId="{E7DF4394-16B7-42BF-8BF3-495ACB28051A}" destId="{265E9E47-BD01-4337-84E3-2470C63B8CED}" srcOrd="2" destOrd="0" presId="urn:microsoft.com/office/officeart/2005/8/layout/matrix1"/>
    <dgm:cxn modelId="{170F35BE-522B-4941-8CB3-3900BB8335BD}" type="presParOf" srcId="{E7DF4394-16B7-42BF-8BF3-495ACB28051A}" destId="{9F73FB5C-DD4A-405F-9572-7CFC3CEE0648}" srcOrd="3" destOrd="0" presId="urn:microsoft.com/office/officeart/2005/8/layout/matrix1"/>
    <dgm:cxn modelId="{E23386BB-E0DB-443B-92EC-548F1F3CB55F}" type="presParOf" srcId="{E7DF4394-16B7-42BF-8BF3-495ACB28051A}" destId="{8C907BC3-3A51-420C-98FF-DD83C4AB8CB7}" srcOrd="4" destOrd="0" presId="urn:microsoft.com/office/officeart/2005/8/layout/matrix1"/>
    <dgm:cxn modelId="{55BFC8C4-5FDE-481F-9B59-5B508A90C0CE}" type="presParOf" srcId="{E7DF4394-16B7-42BF-8BF3-495ACB28051A}" destId="{4D15F3B0-72D7-403A-821C-B9E3F836A76F}" srcOrd="5" destOrd="0" presId="urn:microsoft.com/office/officeart/2005/8/layout/matrix1"/>
    <dgm:cxn modelId="{483822D5-18AD-4DE3-AEA3-23148206026C}" type="presParOf" srcId="{E7DF4394-16B7-42BF-8BF3-495ACB28051A}" destId="{10BC1054-33E7-435C-84B1-36CEC1643FA5}" srcOrd="6" destOrd="0" presId="urn:microsoft.com/office/officeart/2005/8/layout/matrix1"/>
    <dgm:cxn modelId="{50F3F2CE-120B-4621-B45D-CEDB31167E0F}" type="presParOf" srcId="{E7DF4394-16B7-42BF-8BF3-495ACB28051A}" destId="{3794F620-C460-4BFE-9D68-5240E33BCAC2}" srcOrd="7" destOrd="0" presId="urn:microsoft.com/office/officeart/2005/8/layout/matrix1"/>
    <dgm:cxn modelId="{58CED264-EF76-4EDB-91CD-56EF7F2E131D}" type="presParOf" srcId="{62132E9D-69E8-4DD8-A629-4123BC47716B}" destId="{5B1E7CEF-90CA-40E4-9A78-65ECB853E98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43E50-BB28-4406-AB3B-979E1AD7DB30}"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de-DE"/>
        </a:p>
      </dgm:t>
    </dgm:pt>
    <dgm:pt modelId="{643672EF-102C-4D25-83A2-6977D60CC64E}">
      <dgm:prSet phldrT="[Text]"/>
      <dgm:spPr/>
      <dgm:t>
        <a:bodyPr/>
        <a:lstStyle/>
        <a:p>
          <a:r>
            <a:rPr lang="de-DE" dirty="0" smtClean="0"/>
            <a:t>Das Vorhaben darf zum Zeitpunkt der Antragstellung noch nicht begonnen worden sein (Auftragserteilung)</a:t>
          </a:r>
          <a:endParaRPr lang="de-DE" dirty="0"/>
        </a:p>
      </dgm:t>
    </dgm:pt>
    <dgm:pt modelId="{1E9A42B3-ADC3-43C6-9798-4E18D4162C55}" type="parTrans" cxnId="{521A99AF-96F7-4D50-BAE6-6B30D1670085}">
      <dgm:prSet/>
      <dgm:spPr/>
      <dgm:t>
        <a:bodyPr/>
        <a:lstStyle/>
        <a:p>
          <a:endParaRPr lang="de-DE"/>
        </a:p>
      </dgm:t>
    </dgm:pt>
    <dgm:pt modelId="{E09DCE39-7ED4-4996-9657-FDD3DF3930AB}" type="sibTrans" cxnId="{521A99AF-96F7-4D50-BAE6-6B30D1670085}">
      <dgm:prSet/>
      <dgm:spPr/>
      <dgm:t>
        <a:bodyPr/>
        <a:lstStyle/>
        <a:p>
          <a:endParaRPr lang="de-DE"/>
        </a:p>
      </dgm:t>
    </dgm:pt>
    <dgm:pt modelId="{A8B024FC-C634-4253-952B-73F24500045A}">
      <dgm:prSet phldrT="[Text]"/>
      <dgm:spPr/>
      <dgm:t>
        <a:bodyPr/>
        <a:lstStyle/>
        <a:p>
          <a:r>
            <a:rPr lang="de-DE" dirty="0" smtClean="0"/>
            <a:t>Stichtag zum Beginn ist das Datum des Zuwendungsbescheids</a:t>
          </a:r>
          <a:endParaRPr lang="de-DE" dirty="0"/>
        </a:p>
      </dgm:t>
    </dgm:pt>
    <dgm:pt modelId="{F75E2BED-F5C8-4D6A-A715-34B95571A5B0}" type="parTrans" cxnId="{B36DD53E-C00C-4741-AD60-965BF550A696}">
      <dgm:prSet/>
      <dgm:spPr/>
      <dgm:t>
        <a:bodyPr/>
        <a:lstStyle/>
        <a:p>
          <a:endParaRPr lang="de-DE"/>
        </a:p>
      </dgm:t>
    </dgm:pt>
    <dgm:pt modelId="{6BD642BA-A2DF-4BD1-81DE-0B5D4C37FC5B}" type="sibTrans" cxnId="{B36DD53E-C00C-4741-AD60-965BF550A696}">
      <dgm:prSet/>
      <dgm:spPr/>
      <dgm:t>
        <a:bodyPr/>
        <a:lstStyle/>
        <a:p>
          <a:endParaRPr lang="de-DE"/>
        </a:p>
      </dgm:t>
    </dgm:pt>
    <dgm:pt modelId="{DF5BC21A-51C5-4E10-A85B-EED75BB311FB}">
      <dgm:prSet phldrT="[Text]"/>
      <dgm:spPr/>
      <dgm:t>
        <a:bodyPr/>
        <a:lstStyle/>
        <a:p>
          <a:r>
            <a:rPr lang="de-DE" dirty="0" smtClean="0"/>
            <a:t>Vergabe zum Vorhaben muss dokumentiert und mit dem Verwendungsnachweis nachgewiesen werden (öffentliche Vergaberegelungen beachten)</a:t>
          </a:r>
          <a:endParaRPr lang="de-DE" dirty="0"/>
        </a:p>
      </dgm:t>
    </dgm:pt>
    <dgm:pt modelId="{660A7774-6130-4F7F-8BDF-7F18B21961A3}" type="parTrans" cxnId="{E05BC47D-6255-4EF0-97A6-5AF32BBE20E0}">
      <dgm:prSet/>
      <dgm:spPr/>
      <dgm:t>
        <a:bodyPr/>
        <a:lstStyle/>
        <a:p>
          <a:endParaRPr lang="de-DE"/>
        </a:p>
      </dgm:t>
    </dgm:pt>
    <dgm:pt modelId="{EABC5FF1-FAEE-4CEF-8B72-0C9EDD2584A9}" type="sibTrans" cxnId="{E05BC47D-6255-4EF0-97A6-5AF32BBE20E0}">
      <dgm:prSet/>
      <dgm:spPr/>
      <dgm:t>
        <a:bodyPr/>
        <a:lstStyle/>
        <a:p>
          <a:endParaRPr lang="de-DE"/>
        </a:p>
      </dgm:t>
    </dgm:pt>
    <dgm:pt modelId="{4004F534-A8E5-4BB4-AEF9-BCC63A965700}" type="pres">
      <dgm:prSet presAssocID="{E8743E50-BB28-4406-AB3B-979E1AD7DB30}" presName="Name0" presStyleCnt="0">
        <dgm:presLayoutVars>
          <dgm:chMax val="7"/>
          <dgm:chPref val="7"/>
          <dgm:dir/>
        </dgm:presLayoutVars>
      </dgm:prSet>
      <dgm:spPr/>
      <dgm:t>
        <a:bodyPr/>
        <a:lstStyle/>
        <a:p>
          <a:endParaRPr lang="de-DE"/>
        </a:p>
      </dgm:t>
    </dgm:pt>
    <dgm:pt modelId="{8F3CB3BC-A4FF-4110-876D-315D17CD143A}" type="pres">
      <dgm:prSet presAssocID="{E8743E50-BB28-4406-AB3B-979E1AD7DB30}" presName="Name1" presStyleCnt="0"/>
      <dgm:spPr/>
    </dgm:pt>
    <dgm:pt modelId="{F7381536-0E9E-4A17-98D3-7A349C69137C}" type="pres">
      <dgm:prSet presAssocID="{E8743E50-BB28-4406-AB3B-979E1AD7DB30}" presName="cycle" presStyleCnt="0"/>
      <dgm:spPr/>
    </dgm:pt>
    <dgm:pt modelId="{39299BC3-863C-42EC-8E66-8EAA62FFF926}" type="pres">
      <dgm:prSet presAssocID="{E8743E50-BB28-4406-AB3B-979E1AD7DB30}" presName="srcNode" presStyleLbl="node1" presStyleIdx="0" presStyleCnt="3"/>
      <dgm:spPr/>
    </dgm:pt>
    <dgm:pt modelId="{536547C8-1FC3-469A-9402-4B295D220664}" type="pres">
      <dgm:prSet presAssocID="{E8743E50-BB28-4406-AB3B-979E1AD7DB30}" presName="conn" presStyleLbl="parChTrans1D2" presStyleIdx="0" presStyleCnt="1"/>
      <dgm:spPr/>
      <dgm:t>
        <a:bodyPr/>
        <a:lstStyle/>
        <a:p>
          <a:endParaRPr lang="de-DE"/>
        </a:p>
      </dgm:t>
    </dgm:pt>
    <dgm:pt modelId="{2D7F613C-C4F2-4B5E-89D1-E5CD2E2A1566}" type="pres">
      <dgm:prSet presAssocID="{E8743E50-BB28-4406-AB3B-979E1AD7DB30}" presName="extraNode" presStyleLbl="node1" presStyleIdx="0" presStyleCnt="3"/>
      <dgm:spPr/>
    </dgm:pt>
    <dgm:pt modelId="{0E4D09DE-B8B2-4E54-8B67-F7BE259FA56A}" type="pres">
      <dgm:prSet presAssocID="{E8743E50-BB28-4406-AB3B-979E1AD7DB30}" presName="dstNode" presStyleLbl="node1" presStyleIdx="0" presStyleCnt="3"/>
      <dgm:spPr/>
    </dgm:pt>
    <dgm:pt modelId="{C52CF215-0C18-477C-8740-4C2FD96241C3}" type="pres">
      <dgm:prSet presAssocID="{643672EF-102C-4D25-83A2-6977D60CC64E}" presName="text_1" presStyleLbl="node1" presStyleIdx="0" presStyleCnt="3">
        <dgm:presLayoutVars>
          <dgm:bulletEnabled val="1"/>
        </dgm:presLayoutVars>
      </dgm:prSet>
      <dgm:spPr/>
      <dgm:t>
        <a:bodyPr/>
        <a:lstStyle/>
        <a:p>
          <a:endParaRPr lang="de-DE"/>
        </a:p>
      </dgm:t>
    </dgm:pt>
    <dgm:pt modelId="{25CE7A5E-3250-466B-8333-9F66734785BA}" type="pres">
      <dgm:prSet presAssocID="{643672EF-102C-4D25-83A2-6977D60CC64E}" presName="accent_1" presStyleCnt="0"/>
      <dgm:spPr/>
    </dgm:pt>
    <dgm:pt modelId="{0AE1CD44-2382-4289-B570-05817A40CC95}" type="pres">
      <dgm:prSet presAssocID="{643672EF-102C-4D25-83A2-6977D60CC64E}" presName="accentRepeatNode" presStyleLbl="solidFgAcc1" presStyleIdx="0" presStyleCnt="3"/>
      <dgm:spPr/>
    </dgm:pt>
    <dgm:pt modelId="{FCBF4300-C6F1-4988-9C34-8F789BD792E1}" type="pres">
      <dgm:prSet presAssocID="{A8B024FC-C634-4253-952B-73F24500045A}" presName="text_2" presStyleLbl="node1" presStyleIdx="1" presStyleCnt="3">
        <dgm:presLayoutVars>
          <dgm:bulletEnabled val="1"/>
        </dgm:presLayoutVars>
      </dgm:prSet>
      <dgm:spPr/>
      <dgm:t>
        <a:bodyPr/>
        <a:lstStyle/>
        <a:p>
          <a:endParaRPr lang="de-DE"/>
        </a:p>
      </dgm:t>
    </dgm:pt>
    <dgm:pt modelId="{99D2580D-0538-4DEA-8136-70BCDCC6C0FC}" type="pres">
      <dgm:prSet presAssocID="{A8B024FC-C634-4253-952B-73F24500045A}" presName="accent_2" presStyleCnt="0"/>
      <dgm:spPr/>
    </dgm:pt>
    <dgm:pt modelId="{96552ED8-2987-42E3-AC2A-F8CEB447F7BB}" type="pres">
      <dgm:prSet presAssocID="{A8B024FC-C634-4253-952B-73F24500045A}" presName="accentRepeatNode" presStyleLbl="solidFgAcc1" presStyleIdx="1" presStyleCnt="3"/>
      <dgm:spPr/>
    </dgm:pt>
    <dgm:pt modelId="{1494DF40-35DA-49ED-B23B-9DB537B8F360}" type="pres">
      <dgm:prSet presAssocID="{DF5BC21A-51C5-4E10-A85B-EED75BB311FB}" presName="text_3" presStyleLbl="node1" presStyleIdx="2" presStyleCnt="3">
        <dgm:presLayoutVars>
          <dgm:bulletEnabled val="1"/>
        </dgm:presLayoutVars>
      </dgm:prSet>
      <dgm:spPr/>
      <dgm:t>
        <a:bodyPr/>
        <a:lstStyle/>
        <a:p>
          <a:endParaRPr lang="de-DE"/>
        </a:p>
      </dgm:t>
    </dgm:pt>
    <dgm:pt modelId="{B722AC35-D095-43AF-B40C-EC015346FC3A}" type="pres">
      <dgm:prSet presAssocID="{DF5BC21A-51C5-4E10-A85B-EED75BB311FB}" presName="accent_3" presStyleCnt="0"/>
      <dgm:spPr/>
    </dgm:pt>
    <dgm:pt modelId="{819E477A-B432-43DE-A275-4AD8042E6E39}" type="pres">
      <dgm:prSet presAssocID="{DF5BC21A-51C5-4E10-A85B-EED75BB311FB}" presName="accentRepeatNode" presStyleLbl="solidFgAcc1" presStyleIdx="2" presStyleCnt="3"/>
      <dgm:spPr/>
    </dgm:pt>
  </dgm:ptLst>
  <dgm:cxnLst>
    <dgm:cxn modelId="{FB3544D7-ED77-47FB-A2FE-C3C68525C3C7}" type="presOf" srcId="{A8B024FC-C634-4253-952B-73F24500045A}" destId="{FCBF4300-C6F1-4988-9C34-8F789BD792E1}" srcOrd="0" destOrd="0" presId="urn:microsoft.com/office/officeart/2008/layout/VerticalCurvedList"/>
    <dgm:cxn modelId="{521A99AF-96F7-4D50-BAE6-6B30D1670085}" srcId="{E8743E50-BB28-4406-AB3B-979E1AD7DB30}" destId="{643672EF-102C-4D25-83A2-6977D60CC64E}" srcOrd="0" destOrd="0" parTransId="{1E9A42B3-ADC3-43C6-9798-4E18D4162C55}" sibTransId="{E09DCE39-7ED4-4996-9657-FDD3DF3930AB}"/>
    <dgm:cxn modelId="{7EC7E2F2-F66C-4E60-A805-0CCDD8F51723}" type="presOf" srcId="{DF5BC21A-51C5-4E10-A85B-EED75BB311FB}" destId="{1494DF40-35DA-49ED-B23B-9DB537B8F360}" srcOrd="0" destOrd="0" presId="urn:microsoft.com/office/officeart/2008/layout/VerticalCurvedList"/>
    <dgm:cxn modelId="{B36DD53E-C00C-4741-AD60-965BF550A696}" srcId="{E8743E50-BB28-4406-AB3B-979E1AD7DB30}" destId="{A8B024FC-C634-4253-952B-73F24500045A}" srcOrd="1" destOrd="0" parTransId="{F75E2BED-F5C8-4D6A-A715-34B95571A5B0}" sibTransId="{6BD642BA-A2DF-4BD1-81DE-0B5D4C37FC5B}"/>
    <dgm:cxn modelId="{E05BC47D-6255-4EF0-97A6-5AF32BBE20E0}" srcId="{E8743E50-BB28-4406-AB3B-979E1AD7DB30}" destId="{DF5BC21A-51C5-4E10-A85B-EED75BB311FB}" srcOrd="2" destOrd="0" parTransId="{660A7774-6130-4F7F-8BDF-7F18B21961A3}" sibTransId="{EABC5FF1-FAEE-4CEF-8B72-0C9EDD2584A9}"/>
    <dgm:cxn modelId="{CE0564B9-2B1F-403C-BC91-ACF93652BA6A}" type="presOf" srcId="{E8743E50-BB28-4406-AB3B-979E1AD7DB30}" destId="{4004F534-A8E5-4BB4-AEF9-BCC63A965700}" srcOrd="0" destOrd="0" presId="urn:microsoft.com/office/officeart/2008/layout/VerticalCurvedList"/>
    <dgm:cxn modelId="{24D94190-8A76-4CDE-9162-801064C26F23}" type="presOf" srcId="{643672EF-102C-4D25-83A2-6977D60CC64E}" destId="{C52CF215-0C18-477C-8740-4C2FD96241C3}" srcOrd="0" destOrd="0" presId="urn:microsoft.com/office/officeart/2008/layout/VerticalCurvedList"/>
    <dgm:cxn modelId="{2F1F8B5E-EFF8-4A13-B137-C2637BBB7A4C}" type="presOf" srcId="{E09DCE39-7ED4-4996-9657-FDD3DF3930AB}" destId="{536547C8-1FC3-469A-9402-4B295D220664}" srcOrd="0" destOrd="0" presId="urn:microsoft.com/office/officeart/2008/layout/VerticalCurvedList"/>
    <dgm:cxn modelId="{3A1F0C5E-61C0-4756-9B90-5188922D875F}" type="presParOf" srcId="{4004F534-A8E5-4BB4-AEF9-BCC63A965700}" destId="{8F3CB3BC-A4FF-4110-876D-315D17CD143A}" srcOrd="0" destOrd="0" presId="urn:microsoft.com/office/officeart/2008/layout/VerticalCurvedList"/>
    <dgm:cxn modelId="{70D544D9-4C66-4059-8886-F163229A1882}" type="presParOf" srcId="{8F3CB3BC-A4FF-4110-876D-315D17CD143A}" destId="{F7381536-0E9E-4A17-98D3-7A349C69137C}" srcOrd="0" destOrd="0" presId="urn:microsoft.com/office/officeart/2008/layout/VerticalCurvedList"/>
    <dgm:cxn modelId="{419A15C5-50FB-4EC1-92D3-DB67F44EAF75}" type="presParOf" srcId="{F7381536-0E9E-4A17-98D3-7A349C69137C}" destId="{39299BC3-863C-42EC-8E66-8EAA62FFF926}" srcOrd="0" destOrd="0" presId="urn:microsoft.com/office/officeart/2008/layout/VerticalCurvedList"/>
    <dgm:cxn modelId="{F7B99DFE-6236-49A6-ADE6-F1B7FE98603A}" type="presParOf" srcId="{F7381536-0E9E-4A17-98D3-7A349C69137C}" destId="{536547C8-1FC3-469A-9402-4B295D220664}" srcOrd="1" destOrd="0" presId="urn:microsoft.com/office/officeart/2008/layout/VerticalCurvedList"/>
    <dgm:cxn modelId="{03C46EB1-ACE4-47D9-A052-31BA984CF867}" type="presParOf" srcId="{F7381536-0E9E-4A17-98D3-7A349C69137C}" destId="{2D7F613C-C4F2-4B5E-89D1-E5CD2E2A1566}" srcOrd="2" destOrd="0" presId="urn:microsoft.com/office/officeart/2008/layout/VerticalCurvedList"/>
    <dgm:cxn modelId="{A3D7D4B2-6938-46AB-8BCC-19C1FAA51C6D}" type="presParOf" srcId="{F7381536-0E9E-4A17-98D3-7A349C69137C}" destId="{0E4D09DE-B8B2-4E54-8B67-F7BE259FA56A}" srcOrd="3" destOrd="0" presId="urn:microsoft.com/office/officeart/2008/layout/VerticalCurvedList"/>
    <dgm:cxn modelId="{6ED82E94-F97D-4420-B3DB-8EA87ED355AA}" type="presParOf" srcId="{8F3CB3BC-A4FF-4110-876D-315D17CD143A}" destId="{C52CF215-0C18-477C-8740-4C2FD96241C3}" srcOrd="1" destOrd="0" presId="urn:microsoft.com/office/officeart/2008/layout/VerticalCurvedList"/>
    <dgm:cxn modelId="{35FDFFAC-DCDD-48AD-A651-E5FEB680E322}" type="presParOf" srcId="{8F3CB3BC-A4FF-4110-876D-315D17CD143A}" destId="{25CE7A5E-3250-466B-8333-9F66734785BA}" srcOrd="2" destOrd="0" presId="urn:microsoft.com/office/officeart/2008/layout/VerticalCurvedList"/>
    <dgm:cxn modelId="{68959811-8467-4277-BCD6-AD892B7F241B}" type="presParOf" srcId="{25CE7A5E-3250-466B-8333-9F66734785BA}" destId="{0AE1CD44-2382-4289-B570-05817A40CC95}" srcOrd="0" destOrd="0" presId="urn:microsoft.com/office/officeart/2008/layout/VerticalCurvedList"/>
    <dgm:cxn modelId="{E12618FC-5B3E-484B-95DF-370179B1C5B4}" type="presParOf" srcId="{8F3CB3BC-A4FF-4110-876D-315D17CD143A}" destId="{FCBF4300-C6F1-4988-9C34-8F789BD792E1}" srcOrd="3" destOrd="0" presId="urn:microsoft.com/office/officeart/2008/layout/VerticalCurvedList"/>
    <dgm:cxn modelId="{9DB28180-A532-4AAB-8F63-FE91BF2E1BD8}" type="presParOf" srcId="{8F3CB3BC-A4FF-4110-876D-315D17CD143A}" destId="{99D2580D-0538-4DEA-8136-70BCDCC6C0FC}" srcOrd="4" destOrd="0" presId="urn:microsoft.com/office/officeart/2008/layout/VerticalCurvedList"/>
    <dgm:cxn modelId="{AF54D330-8262-4E96-A405-EAA8D4E78CE1}" type="presParOf" srcId="{99D2580D-0538-4DEA-8136-70BCDCC6C0FC}" destId="{96552ED8-2987-42E3-AC2A-F8CEB447F7BB}" srcOrd="0" destOrd="0" presId="urn:microsoft.com/office/officeart/2008/layout/VerticalCurvedList"/>
    <dgm:cxn modelId="{66EF7F96-8386-40D7-8DCF-DD7B2C7C7294}" type="presParOf" srcId="{8F3CB3BC-A4FF-4110-876D-315D17CD143A}" destId="{1494DF40-35DA-49ED-B23B-9DB537B8F360}" srcOrd="5" destOrd="0" presId="urn:microsoft.com/office/officeart/2008/layout/VerticalCurvedList"/>
    <dgm:cxn modelId="{313A1BE8-9DE5-4BEE-BB33-B519F81A9F28}" type="presParOf" srcId="{8F3CB3BC-A4FF-4110-876D-315D17CD143A}" destId="{B722AC35-D095-43AF-B40C-EC015346FC3A}" srcOrd="6" destOrd="0" presId="urn:microsoft.com/office/officeart/2008/layout/VerticalCurvedList"/>
    <dgm:cxn modelId="{3662A911-2298-494D-A767-CC449C4E5FC6}" type="presParOf" srcId="{B722AC35-D095-43AF-B40C-EC015346FC3A}" destId="{819E477A-B432-43DE-A275-4AD8042E6E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3B71-35BB-4514-988B-F8F9EBFB182F}">
      <dsp:nvSpPr>
        <dsp:cNvPr id="0" name=""/>
        <dsp:cNvSpPr/>
      </dsp:nvSpPr>
      <dsp:spPr>
        <a:xfrm rot="16200000">
          <a:off x="221452" y="-221452"/>
          <a:ext cx="1296144" cy="1739048"/>
        </a:xfrm>
        <a:prstGeom prst="round1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de-DE" sz="1100" kern="1200" dirty="0" smtClean="0"/>
            <a:t>Moderation</a:t>
          </a:r>
          <a:endParaRPr lang="de-DE" sz="1100" kern="1200" dirty="0"/>
        </a:p>
      </dsp:txBody>
      <dsp:txXfrm rot="5400000">
        <a:off x="0" y="0"/>
        <a:ext cx="1739048" cy="972108"/>
      </dsp:txXfrm>
    </dsp:sp>
    <dsp:sp modelId="{265E9E47-BD01-4337-84E3-2470C63B8CED}">
      <dsp:nvSpPr>
        <dsp:cNvPr id="0" name=""/>
        <dsp:cNvSpPr/>
      </dsp:nvSpPr>
      <dsp:spPr>
        <a:xfrm>
          <a:off x="1739048" y="0"/>
          <a:ext cx="1739048" cy="1296144"/>
        </a:xfrm>
        <a:prstGeom prst="round1Rect">
          <a:avLst/>
        </a:prstGeom>
        <a:solidFill>
          <a:schemeClr val="accent1">
            <a:shade val="80000"/>
            <a:hueOff val="270038"/>
            <a:satOff val="-26669"/>
            <a:lumOff val="13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de-DE" sz="1100" kern="1200" dirty="0" smtClean="0"/>
            <a:t>Beratung</a:t>
          </a:r>
          <a:endParaRPr lang="de-DE" sz="1100" kern="1200" dirty="0"/>
        </a:p>
      </dsp:txBody>
      <dsp:txXfrm>
        <a:off x="1739048" y="0"/>
        <a:ext cx="1739048" cy="972108"/>
      </dsp:txXfrm>
    </dsp:sp>
    <dsp:sp modelId="{8C907BC3-3A51-420C-98FF-DD83C4AB8CB7}">
      <dsp:nvSpPr>
        <dsp:cNvPr id="0" name=""/>
        <dsp:cNvSpPr/>
      </dsp:nvSpPr>
      <dsp:spPr>
        <a:xfrm rot="10800000">
          <a:off x="0" y="1296144"/>
          <a:ext cx="1739048" cy="1296144"/>
        </a:xfrm>
        <a:prstGeom prst="round1Rect">
          <a:avLst/>
        </a:prstGeom>
        <a:solidFill>
          <a:schemeClr val="accent1">
            <a:shade val="80000"/>
            <a:hueOff val="540076"/>
            <a:satOff val="-53337"/>
            <a:lumOff val="271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de-DE" sz="1100" kern="1200" dirty="0" smtClean="0"/>
            <a:t>Konzepterstellung</a:t>
          </a:r>
          <a:endParaRPr lang="de-DE" sz="1100" kern="1200" dirty="0"/>
        </a:p>
      </dsp:txBody>
      <dsp:txXfrm rot="10800000">
        <a:off x="0" y="1620179"/>
        <a:ext cx="1739048" cy="972108"/>
      </dsp:txXfrm>
    </dsp:sp>
    <dsp:sp modelId="{10BC1054-33E7-435C-84B1-36CEC1643FA5}">
      <dsp:nvSpPr>
        <dsp:cNvPr id="0" name=""/>
        <dsp:cNvSpPr/>
      </dsp:nvSpPr>
      <dsp:spPr>
        <a:xfrm rot="5400000">
          <a:off x="1960500" y="1074691"/>
          <a:ext cx="1296144" cy="1739048"/>
        </a:xfrm>
        <a:prstGeom prst="round1Rect">
          <a:avLst/>
        </a:prstGeom>
        <a:solidFill>
          <a:schemeClr val="accent1">
            <a:shade val="80000"/>
            <a:hueOff val="810114"/>
            <a:satOff val="-80006"/>
            <a:lumOff val="40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de-DE" sz="1100" kern="1200" dirty="0" smtClean="0"/>
            <a:t>Nebenkosten (bis 15%)</a:t>
          </a:r>
          <a:endParaRPr lang="de-DE" sz="1100" kern="1200" dirty="0"/>
        </a:p>
      </dsp:txBody>
      <dsp:txXfrm rot="-5400000">
        <a:off x="1739048" y="1620179"/>
        <a:ext cx="1739048" cy="972108"/>
      </dsp:txXfrm>
    </dsp:sp>
    <dsp:sp modelId="{5B1E7CEF-90CA-40E4-9A78-65ECB853E98A}">
      <dsp:nvSpPr>
        <dsp:cNvPr id="0" name=""/>
        <dsp:cNvSpPr/>
      </dsp:nvSpPr>
      <dsp:spPr>
        <a:xfrm>
          <a:off x="1217333" y="972108"/>
          <a:ext cx="1043429" cy="648072"/>
        </a:xfrm>
        <a:prstGeom prst="roundRect">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Dienstleistung</a:t>
          </a:r>
          <a:endParaRPr lang="de-DE" sz="1100" kern="1200" dirty="0"/>
        </a:p>
      </dsp:txBody>
      <dsp:txXfrm>
        <a:off x="1248969" y="1003744"/>
        <a:ext cx="980157" cy="58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547C8-1FC3-469A-9402-4B295D22066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CF215-0C18-477C-8740-4C2FD96241C3}">
      <dsp:nvSpPr>
        <dsp:cNvPr id="0" name=""/>
        <dsp:cNvSpPr/>
      </dsp:nvSpPr>
      <dsp:spPr>
        <a:xfrm>
          <a:off x="564979" y="406400"/>
          <a:ext cx="5475833" cy="81280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t>Das Vorhaben darf zum Zeitpunkt der Antragstellung noch nicht begonnen worden sein (Auftragserteilung)</a:t>
          </a:r>
          <a:endParaRPr lang="de-DE" sz="1700" kern="1200" dirty="0"/>
        </a:p>
      </dsp:txBody>
      <dsp:txXfrm>
        <a:off x="564979" y="406400"/>
        <a:ext cx="5475833" cy="812800"/>
      </dsp:txXfrm>
    </dsp:sp>
    <dsp:sp modelId="{0AE1CD44-2382-4289-B570-05817A40CC95}">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F4300-C6F1-4988-9C34-8F789BD792E1}">
      <dsp:nvSpPr>
        <dsp:cNvPr id="0" name=""/>
        <dsp:cNvSpPr/>
      </dsp:nvSpPr>
      <dsp:spPr>
        <a:xfrm>
          <a:off x="860432" y="1625599"/>
          <a:ext cx="5180380" cy="812800"/>
        </a:xfrm>
        <a:prstGeom prst="rect">
          <a:avLst/>
        </a:prstGeom>
        <a:solidFill>
          <a:schemeClr val="accent1">
            <a:shade val="80000"/>
            <a:hueOff val="405057"/>
            <a:satOff val="-40003"/>
            <a:lumOff val="20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t>Stichtag zum Beginn ist das Datum des Zuwendungsbescheids</a:t>
          </a:r>
          <a:endParaRPr lang="de-DE" sz="1700" kern="1200" dirty="0"/>
        </a:p>
      </dsp:txBody>
      <dsp:txXfrm>
        <a:off x="860432" y="1625599"/>
        <a:ext cx="5180380" cy="812800"/>
      </dsp:txXfrm>
    </dsp:sp>
    <dsp:sp modelId="{96552ED8-2987-42E3-AC2A-F8CEB447F7B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shade val="80000"/>
              <a:hueOff val="405057"/>
              <a:satOff val="-40003"/>
              <a:lumOff val="20364"/>
              <a:alphaOff val="0"/>
            </a:schemeClr>
          </a:solidFill>
          <a:prstDash val="solid"/>
        </a:ln>
        <a:effectLst/>
      </dsp:spPr>
      <dsp:style>
        <a:lnRef idx="2">
          <a:scrgbClr r="0" g="0" b="0"/>
        </a:lnRef>
        <a:fillRef idx="1">
          <a:scrgbClr r="0" g="0" b="0"/>
        </a:fillRef>
        <a:effectRef idx="0">
          <a:scrgbClr r="0" g="0" b="0"/>
        </a:effectRef>
        <a:fontRef idx="minor"/>
      </dsp:style>
    </dsp:sp>
    <dsp:sp modelId="{1494DF40-35DA-49ED-B23B-9DB537B8F360}">
      <dsp:nvSpPr>
        <dsp:cNvPr id="0" name=""/>
        <dsp:cNvSpPr/>
      </dsp:nvSpPr>
      <dsp:spPr>
        <a:xfrm>
          <a:off x="564979" y="2844800"/>
          <a:ext cx="5475833" cy="812800"/>
        </a:xfrm>
        <a:prstGeom prst="rect">
          <a:avLst/>
        </a:prstGeom>
        <a:solidFill>
          <a:schemeClr val="accent1">
            <a:shade val="80000"/>
            <a:hueOff val="810114"/>
            <a:satOff val="-80006"/>
            <a:lumOff val="40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t>Vergabe zum Vorhaben muss dokumentiert und mit dem Verwendungsnachweis nachgewiesen werden (öffentliche Vergaberegelungen beachten)</a:t>
          </a:r>
          <a:endParaRPr lang="de-DE" sz="1700" kern="1200" dirty="0"/>
        </a:p>
      </dsp:txBody>
      <dsp:txXfrm>
        <a:off x="564979" y="2844800"/>
        <a:ext cx="5475833" cy="812800"/>
      </dsp:txXfrm>
    </dsp:sp>
    <dsp:sp modelId="{819E477A-B432-43DE-A275-4AD8042E6E39}">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shade val="80000"/>
              <a:hueOff val="810114"/>
              <a:satOff val="-80006"/>
              <a:lumOff val="4072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8E4884-906E-4D0E-AA8D-AF21AA0EFEF7}" type="datetimeFigureOut">
              <a:rPr lang="de-DE" smtClean="0"/>
              <a:t>08.02.2022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E7E719-9C15-4F95-B6C4-5F11BBD79466}" type="slidenum">
              <a:rPr lang="de-DE" smtClean="0"/>
              <a:t>‹Nr.›</a:t>
            </a:fld>
            <a:endParaRPr lang="de-DE"/>
          </a:p>
        </p:txBody>
      </p:sp>
    </p:spTree>
    <p:extLst>
      <p:ext uri="{BB962C8B-B14F-4D97-AF65-F5344CB8AC3E}">
        <p14:creationId xmlns:p14="http://schemas.microsoft.com/office/powerpoint/2010/main" val="92710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1D5ED-18A7-4ED4-B84D-CCF914F2CF9E}" type="datetimeFigureOut">
              <a:rPr lang="de-DE" smtClean="0"/>
              <a:t>08.02.2022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88736-AD6A-4324-8780-DF99DD1F8D11}" type="slidenum">
              <a:rPr lang="de-DE" smtClean="0"/>
              <a:t>‹Nr.›</a:t>
            </a:fld>
            <a:endParaRPr lang="de-DE"/>
          </a:p>
        </p:txBody>
      </p:sp>
    </p:spTree>
    <p:extLst>
      <p:ext uri="{BB962C8B-B14F-4D97-AF65-F5344CB8AC3E}">
        <p14:creationId xmlns:p14="http://schemas.microsoft.com/office/powerpoint/2010/main" val="51166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Variante 1">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3200"/>
            </a:lvl1pPr>
          </a:lstStyle>
          <a:p>
            <a:r>
              <a:rPr lang="de-DE" smtClean="0"/>
              <a:t>Titelmasterformat durch Klicken bearbeiten</a:t>
            </a:r>
            <a:endParaRPr lang="de-DE"/>
          </a:p>
        </p:txBody>
      </p:sp>
      <p:sp>
        <p:nvSpPr>
          <p:cNvPr id="3" name="Untertitel 2"/>
          <p:cNvSpPr>
            <a:spLocks noGrp="1"/>
          </p:cNvSpPr>
          <p:nvPr>
            <p:ph type="subTitle" idx="1" hasCustomPrompt="1"/>
          </p:nvPr>
        </p:nvSpPr>
        <p:spPr>
          <a:xfrm>
            <a:off x="722389" y="3933740"/>
            <a:ext cx="3488432" cy="1752600"/>
          </a:xfrm>
        </p:spPr>
        <p:txBody>
          <a:bodyPr>
            <a:normAutofit/>
          </a:bodyPr>
          <a:lstStyle>
            <a:lvl1pPr marL="0" indent="0" algn="ctr">
              <a:lnSpc>
                <a:spcPct val="100000"/>
              </a:lnSpc>
              <a:buNone/>
              <a:defRPr sz="2800">
                <a:solidFill>
                  <a:srgbClr val="BACE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Name/ Abteilung</a:t>
            </a:r>
            <a:endParaRPr lang="de-DE" dirty="0"/>
          </a:p>
        </p:txBody>
      </p:sp>
      <p:grpSp>
        <p:nvGrpSpPr>
          <p:cNvPr id="7" name="Gruppieren 6"/>
          <p:cNvGrpSpPr/>
          <p:nvPr/>
        </p:nvGrpSpPr>
        <p:grpSpPr>
          <a:xfrm>
            <a:off x="0" y="0"/>
            <a:ext cx="9144000" cy="1644736"/>
            <a:chOff x="0" y="0"/>
            <a:chExt cx="9144000" cy="1644736"/>
          </a:xfrm>
        </p:grpSpPr>
        <p:sp>
          <p:nvSpPr>
            <p:cNvPr id="8" name="Rechteck 7"/>
            <p:cNvSpPr/>
            <p:nvPr/>
          </p:nvSpPr>
          <p:spPr>
            <a:xfrm>
              <a:off x="0" y="0"/>
              <a:ext cx="9144000" cy="1608736"/>
            </a:xfrm>
            <a:prstGeom prst="rect">
              <a:avLst/>
            </a:prstGeom>
            <a:solidFill>
              <a:srgbClr val="B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1428736"/>
              <a:ext cx="1080000" cy="216000"/>
            </a:xfrm>
            <a:prstGeom prst="rect">
              <a:avLst/>
            </a:prstGeom>
            <a:solidFill>
              <a:srgbClr val="BAC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071538" y="1428736"/>
              <a:ext cx="8072462" cy="21600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71538" y="14287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2" name="Grafik 11" descr="Logo_WiBank.png"/>
          <p:cNvPicPr>
            <a:picLocks noChangeAspect="1"/>
          </p:cNvPicPr>
          <p:nvPr/>
        </p:nvPicPr>
        <p:blipFill>
          <a:blip r:embed="rId2"/>
          <a:stretch>
            <a:fillRect/>
          </a:stretch>
        </p:blipFill>
        <p:spPr>
          <a:xfrm>
            <a:off x="6120000" y="188640"/>
            <a:ext cx="2803386" cy="504000"/>
          </a:xfrm>
          <a:prstGeom prst="rect">
            <a:avLst/>
          </a:prstGeom>
        </p:spPr>
      </p:pic>
      <p:sp>
        <p:nvSpPr>
          <p:cNvPr id="14" name="Textplatzhalter 13"/>
          <p:cNvSpPr>
            <a:spLocks noGrp="1"/>
          </p:cNvSpPr>
          <p:nvPr>
            <p:ph type="body" sz="quarter" idx="13" hasCustomPrompt="1"/>
          </p:nvPr>
        </p:nvSpPr>
        <p:spPr>
          <a:xfrm>
            <a:off x="4933210" y="3933440"/>
            <a:ext cx="3488400" cy="1753200"/>
          </a:xfrm>
        </p:spPr>
        <p:txBody>
          <a:bodyPr/>
          <a:lstStyle>
            <a:lvl1pPr algn="ctr">
              <a:lnSpc>
                <a:spcPct val="100000"/>
              </a:lnSpc>
              <a:buNone/>
              <a:defRPr sz="2800">
                <a:solidFill>
                  <a:srgbClr val="BACE42"/>
                </a:solidFill>
              </a:defRPr>
            </a:lvl1pPr>
            <a:lvl2pPr>
              <a:defRPr sz="2800">
                <a:solidFill>
                  <a:schemeClr val="accent4">
                    <a:lumMod val="60000"/>
                    <a:lumOff val="40000"/>
                  </a:schemeClr>
                </a:solidFill>
              </a:defRPr>
            </a:lvl2pPr>
            <a:lvl3pPr>
              <a:defRPr sz="2800">
                <a:solidFill>
                  <a:schemeClr val="accent4">
                    <a:lumMod val="60000"/>
                    <a:lumOff val="40000"/>
                  </a:schemeClr>
                </a:solidFill>
              </a:defRPr>
            </a:lvl3pPr>
            <a:lvl4pPr>
              <a:defRPr sz="2800">
                <a:solidFill>
                  <a:schemeClr val="accent4">
                    <a:lumMod val="60000"/>
                    <a:lumOff val="40000"/>
                  </a:schemeClr>
                </a:solidFill>
              </a:defRPr>
            </a:lvl4pPr>
            <a:lvl5pPr>
              <a:defRPr sz="2800">
                <a:solidFill>
                  <a:schemeClr val="accent4">
                    <a:lumMod val="60000"/>
                    <a:lumOff val="40000"/>
                  </a:schemeClr>
                </a:solidFill>
              </a:defRPr>
            </a:lvl5pPr>
          </a:lstStyle>
          <a:p>
            <a:pPr lvl="0"/>
            <a:r>
              <a:rPr lang="de-DE" dirty="0" smtClean="0"/>
              <a:t>Ort/Datum</a:t>
            </a:r>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e variante 1">
    <p:spTree>
      <p:nvGrpSpPr>
        <p:cNvPr id="1" name=""/>
        <p:cNvGrpSpPr/>
        <p:nvPr/>
      </p:nvGrpSpPr>
      <p:grpSpPr>
        <a:xfrm>
          <a:off x="0" y="0"/>
          <a:ext cx="0" cy="0"/>
          <a:chOff x="0" y="0"/>
          <a:chExt cx="0" cy="0"/>
        </a:xfrm>
      </p:grpSpPr>
      <p:sp>
        <p:nvSpPr>
          <p:cNvPr id="5" name="Textplatzhalter 4"/>
          <p:cNvSpPr txBox="1"/>
          <p:nvPr/>
        </p:nvSpPr>
        <p:spPr>
          <a:xfrm>
            <a:off x="571500" y="1643063"/>
            <a:ext cx="8001000" cy="1285875"/>
          </a:xfrm>
          <a:prstGeom prst="rect">
            <a:avLst/>
          </a:prstGeom>
        </p:spPr>
        <p:txBody>
          <a:bodyPr/>
          <a:lstStyle>
            <a:lvl1pPr>
              <a:buNone/>
              <a:defRPr sz="3600" baseline="0">
                <a:latin typeface="Arial" pitchFamily="34" charset="0"/>
                <a:cs typeface="Arial" pitchFamily="34" charset="0"/>
              </a:defRPr>
            </a:lvl1pPr>
            <a:lvl2pPr>
              <a:defRPr sz="2000">
                <a:latin typeface="Arial" pitchFamily="34" charset="0"/>
                <a:cs typeface="Arial" pitchFamily="34" charset="0"/>
              </a:defRPr>
            </a:lvl2pPr>
            <a:lvl3pPr>
              <a:buNone/>
              <a:defRPr/>
            </a:lvl3pPr>
          </a:lstStyle>
          <a:p>
            <a:pPr marL="342900" indent="-342900" fontAlgn="auto">
              <a:lnSpc>
                <a:spcPct val="100000"/>
              </a:lnSpc>
              <a:spcBef>
                <a:spcPct val="20000"/>
              </a:spcBef>
              <a:spcAft>
                <a:spcPct val="0"/>
              </a:spcAft>
              <a:buFont typeface="Arial" pitchFamily="34" charset="0"/>
              <a:buNone/>
              <a:defRPr/>
            </a:pPr>
            <a:endParaRPr lang="de-DE" b="0" smtClean="0">
              <a:solidFill>
                <a:prstClr val="black"/>
              </a:solidFill>
            </a:endParaRPr>
          </a:p>
        </p:txBody>
      </p:sp>
      <p:sp>
        <p:nvSpPr>
          <p:cNvPr id="6" name="Textplatzhalter 8"/>
          <p:cNvSpPr txBox="1"/>
          <p:nvPr/>
        </p:nvSpPr>
        <p:spPr>
          <a:xfrm>
            <a:off x="571500" y="2928938"/>
            <a:ext cx="8001000" cy="500062"/>
          </a:xfrm>
          <a:prstGeom prst="rect">
            <a:avLst/>
          </a:prstGeom>
        </p:spPr>
        <p:txBody>
          <a:bodyPr/>
          <a:lstStyle>
            <a:lvl1pPr>
              <a:buNone/>
              <a:defRPr sz="2000">
                <a:latin typeface="Arial" pitchFamily="34" charset="0"/>
                <a:cs typeface="Arial" pitchFamily="34" charset="0"/>
              </a:defRPr>
            </a:lvl1pPr>
            <a:lvl2pPr>
              <a:buNone/>
              <a:defRPr/>
            </a:lvl2pPr>
            <a:lvl3pPr>
              <a:buNone/>
              <a:defRPr/>
            </a:lvl3pPr>
            <a:lvl4pPr>
              <a:buNone/>
              <a:defRPr/>
            </a:lvl4pPr>
            <a:lvl5pPr>
              <a:buNone/>
              <a:defRPr/>
            </a:lvl5pPr>
          </a:lstStyle>
          <a:p>
            <a:pPr marL="742950" lvl="1" indent="-285750" fontAlgn="auto">
              <a:lnSpc>
                <a:spcPct val="100000"/>
              </a:lnSpc>
              <a:spcBef>
                <a:spcPct val="20000"/>
              </a:spcBef>
              <a:spcAft>
                <a:spcPct val="0"/>
              </a:spcAft>
              <a:buFont typeface="Arial" pitchFamily="34" charset="0"/>
              <a:buNone/>
              <a:defRPr/>
            </a:pPr>
            <a:endParaRPr lang="de-DE" sz="2800" b="0" smtClean="0">
              <a:solidFill>
                <a:prstClr val="black"/>
              </a:solidFill>
              <a:latin typeface="Calibri"/>
            </a:endParaRPr>
          </a:p>
        </p:txBody>
      </p:sp>
      <p:grpSp>
        <p:nvGrpSpPr>
          <p:cNvPr id="2" name="Gruppieren 9"/>
          <p:cNvGrpSpPr/>
          <p:nvPr/>
        </p:nvGrpSpPr>
        <p:grpSpPr>
          <a:xfrm>
            <a:off x="0" y="0"/>
            <a:ext cx="9144000" cy="1644736"/>
            <a:chOff x="0" y="0"/>
            <a:chExt cx="9144000" cy="1644736"/>
          </a:xfrm>
        </p:grpSpPr>
        <p:sp>
          <p:nvSpPr>
            <p:cNvPr id="9" name="Rechteck 8"/>
            <p:cNvSpPr/>
            <p:nvPr/>
          </p:nvSpPr>
          <p:spPr>
            <a:xfrm>
              <a:off x="0" y="0"/>
              <a:ext cx="9144000" cy="1608736"/>
            </a:xfrm>
            <a:prstGeom prst="rect">
              <a:avLst/>
            </a:prstGeom>
            <a:solidFill>
              <a:srgbClr val="B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1428736"/>
              <a:ext cx="1080000" cy="216000"/>
            </a:xfrm>
            <a:prstGeom prst="rect">
              <a:avLst/>
            </a:prstGeom>
            <a:solidFill>
              <a:srgbClr val="BAC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71538" y="1428736"/>
              <a:ext cx="8072462" cy="21600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071538" y="14287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descr="Logo_WiBank.png"/>
          <p:cNvPicPr>
            <a:picLocks noChangeAspect="1"/>
          </p:cNvPicPr>
          <p:nvPr/>
        </p:nvPicPr>
        <p:blipFill>
          <a:blip r:embed="rId2"/>
          <a:stretch>
            <a:fillRect/>
          </a:stretch>
        </p:blipFill>
        <p:spPr>
          <a:xfrm>
            <a:off x="6120000" y="188640"/>
            <a:ext cx="2803386" cy="504000"/>
          </a:xfrm>
          <a:prstGeom prst="rect">
            <a:avLst/>
          </a:prstGeom>
        </p:spPr>
      </p:pic>
      <p:sp>
        <p:nvSpPr>
          <p:cNvPr id="17" name="Textplatzhalter 16"/>
          <p:cNvSpPr>
            <a:spLocks noGrp="1"/>
          </p:cNvSpPr>
          <p:nvPr>
            <p:ph type="body" sz="quarter" idx="10" hasCustomPrompt="1"/>
          </p:nvPr>
        </p:nvSpPr>
        <p:spPr>
          <a:xfrm>
            <a:off x="408517" y="2277272"/>
            <a:ext cx="3959225" cy="3600000"/>
          </a:xfrm>
        </p:spPr>
        <p:txBody>
          <a:bodyPr/>
          <a:lstStyle>
            <a:lvl1pPr>
              <a:buFont typeface="Arial" pitchFamily="34" charset="0"/>
              <a:buNone/>
              <a:defRPr/>
            </a:lvl1pPr>
            <a:lvl2pPr>
              <a:buNone/>
              <a:defRPr/>
            </a:lvl2pPr>
            <a:lvl3pPr>
              <a:buNone/>
              <a:defRPr/>
            </a:lvl3pPr>
            <a:lvl4pPr>
              <a:buNone/>
              <a:defRPr/>
            </a:lvl4pPr>
            <a:lvl5pPr>
              <a:buNone/>
              <a:defRPr/>
            </a:lvl5pPr>
          </a:lstStyle>
          <a:p>
            <a:pPr lvl="0"/>
            <a:r>
              <a:rPr lang="de-DE" smtClean="0"/>
              <a:t>Kontakt durch Klicken bearbeiten</a:t>
            </a:r>
          </a:p>
        </p:txBody>
      </p:sp>
      <p:sp>
        <p:nvSpPr>
          <p:cNvPr id="18" name="Textplatzhalter 16"/>
          <p:cNvSpPr>
            <a:spLocks noGrp="1"/>
          </p:cNvSpPr>
          <p:nvPr>
            <p:ph type="body" sz="quarter" idx="11" hasCustomPrompt="1"/>
          </p:nvPr>
        </p:nvSpPr>
        <p:spPr>
          <a:xfrm>
            <a:off x="4776259" y="2277272"/>
            <a:ext cx="3959225" cy="3600000"/>
          </a:xfrm>
        </p:spPr>
        <p:txBody>
          <a:bodyPr/>
          <a:lstStyle>
            <a:lvl1pPr>
              <a:buNone/>
              <a:defRPr/>
            </a:lvl1pPr>
            <a:lvl2pPr>
              <a:buNone/>
              <a:defRPr/>
            </a:lvl2pPr>
            <a:lvl3pPr>
              <a:buNone/>
              <a:defRPr/>
            </a:lvl3pPr>
            <a:lvl4pPr>
              <a:buNone/>
              <a:defRPr/>
            </a:lvl4pPr>
            <a:lvl5pPr>
              <a:buNone/>
              <a:defRPr/>
            </a:lvl5pPr>
          </a:lstStyle>
          <a:p>
            <a:pPr lvl="0"/>
            <a:r>
              <a:rPr lang="de-DE" smtClean="0"/>
              <a:t>Kontakt durch Klicken bearbeiten</a:t>
            </a:r>
          </a:p>
        </p:txBody>
      </p:sp>
      <p:sp>
        <p:nvSpPr>
          <p:cNvPr id="14" name="Fußzeilenplatzhalter 5"/>
          <p:cNvSpPr>
            <a:spLocks noGrp="1"/>
          </p:cNvSpPr>
          <p:nvPr>
            <p:ph type="ftr" sz="quarter" idx="12"/>
          </p:nvPr>
        </p:nvSpPr>
        <p:spPr>
          <a:xfrm>
            <a:off x="452264" y="6489360"/>
            <a:ext cx="5400000" cy="180000"/>
          </a:xfrm>
        </p:spPr>
        <p:txBody>
          <a:bodyPr/>
          <a:lstStyle/>
          <a:p>
            <a:r>
              <a:rPr lang="de-DE" dirty="0" smtClean="0"/>
              <a:t>© 2022 Wirtschafts- und Infrastrukturbank Hessen, rechtlich unselbstständige Anstalt in der Landesbank Hessen-Thüringen Girozentrale</a:t>
            </a:r>
            <a:endParaRPr lang="de-DE" dirty="0"/>
          </a:p>
        </p:txBody>
      </p:sp>
      <p:sp>
        <p:nvSpPr>
          <p:cNvPr id="15" name="Datumsplatzhalter 4"/>
          <p:cNvSpPr>
            <a:spLocks noGrp="1"/>
          </p:cNvSpPr>
          <p:nvPr>
            <p:ph type="dt" sz="half" idx="13"/>
          </p:nvPr>
        </p:nvSpPr>
        <p:spPr>
          <a:xfrm>
            <a:off x="5868144" y="6489360"/>
            <a:ext cx="2133600" cy="180000"/>
          </a:xfrm>
        </p:spPr>
        <p:txBody>
          <a:bodyPr/>
          <a:lstStyle/>
          <a:p>
            <a:r>
              <a:rPr lang="de-DE" smtClean="0"/>
              <a:t>08.02.2022</a:t>
            </a:r>
            <a:endParaRPr lang="de-DE"/>
          </a:p>
        </p:txBody>
      </p:sp>
      <p:sp>
        <p:nvSpPr>
          <p:cNvPr id="19" name="Foliennummernplatzhalter 3"/>
          <p:cNvSpPr>
            <a:spLocks noGrp="1"/>
          </p:cNvSpPr>
          <p:nvPr>
            <p:ph type="sldNum" sz="quarter" idx="14"/>
          </p:nvPr>
        </p:nvSpPr>
        <p:spPr>
          <a:xfrm>
            <a:off x="8172400" y="6489360"/>
            <a:ext cx="514400" cy="180000"/>
          </a:xfrm>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e variante 2">
    <p:spTree>
      <p:nvGrpSpPr>
        <p:cNvPr id="1" name=""/>
        <p:cNvGrpSpPr/>
        <p:nvPr/>
      </p:nvGrpSpPr>
      <p:grpSpPr>
        <a:xfrm>
          <a:off x="0" y="0"/>
          <a:ext cx="0" cy="0"/>
          <a:chOff x="0" y="0"/>
          <a:chExt cx="0" cy="0"/>
        </a:xfrm>
      </p:grpSpPr>
      <p:grpSp>
        <p:nvGrpSpPr>
          <p:cNvPr id="2" name="Gruppieren 9"/>
          <p:cNvGrpSpPr/>
          <p:nvPr/>
        </p:nvGrpSpPr>
        <p:grpSpPr>
          <a:xfrm>
            <a:off x="0" y="0"/>
            <a:ext cx="9144000" cy="1644736"/>
            <a:chOff x="0" y="0"/>
            <a:chExt cx="9144000" cy="1644736"/>
          </a:xfrm>
        </p:grpSpPr>
        <p:sp>
          <p:nvSpPr>
            <p:cNvPr id="9" name="Rechteck 8"/>
            <p:cNvSpPr/>
            <p:nvPr/>
          </p:nvSpPr>
          <p:spPr>
            <a:xfrm>
              <a:off x="0" y="0"/>
              <a:ext cx="9144000" cy="1608736"/>
            </a:xfrm>
            <a:prstGeom prst="rect">
              <a:avLst/>
            </a:prstGeom>
            <a:solidFill>
              <a:srgbClr val="B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1428736"/>
              <a:ext cx="1080000" cy="216000"/>
            </a:xfrm>
            <a:prstGeom prst="rect">
              <a:avLst/>
            </a:prstGeom>
            <a:solidFill>
              <a:srgbClr val="BAC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71538" y="1428736"/>
              <a:ext cx="8072462" cy="21600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071538" y="14287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extplatzhalter 6"/>
          <p:cNvSpPr>
            <a:spLocks noGrp="1"/>
          </p:cNvSpPr>
          <p:nvPr>
            <p:ph type="body" sz="quarter" idx="13"/>
          </p:nvPr>
        </p:nvSpPr>
        <p:spPr>
          <a:xfrm>
            <a:off x="629872" y="1645703"/>
            <a:ext cx="7884257" cy="4032137"/>
          </a:xfrm>
        </p:spPr>
        <p:txBody>
          <a:bodyPr anchor="ctr">
            <a:normAutofit/>
          </a:bodyPr>
          <a:lstStyle>
            <a:lvl1pPr algn="ctr">
              <a:lnSpc>
                <a:spcPts val="4000"/>
              </a:lnSpc>
              <a:buNone/>
              <a:defRPr sz="4000"/>
            </a:lvl1pPr>
            <a:lvl2pPr>
              <a:buNone/>
              <a:defRPr/>
            </a:lvl2pPr>
            <a:lvl3pPr>
              <a:buNone/>
              <a:defRPr/>
            </a:lvl3pPr>
            <a:lvl4pPr>
              <a:buNone/>
              <a:defRPr/>
            </a:lvl4pPr>
            <a:lvl5pPr>
              <a:buNone/>
              <a:defRPr/>
            </a:lvl5pPr>
          </a:lstStyle>
          <a:p>
            <a:pPr lvl="0"/>
            <a:r>
              <a:rPr lang="de-DE" smtClean="0"/>
              <a:t>Formatvorlagen des Textmasters bearbeiten</a:t>
            </a:r>
          </a:p>
        </p:txBody>
      </p:sp>
      <p:pic>
        <p:nvPicPr>
          <p:cNvPr id="13" name="Grafik 12" descr="Logo_WiBank.png"/>
          <p:cNvPicPr>
            <a:picLocks noChangeAspect="1"/>
          </p:cNvPicPr>
          <p:nvPr/>
        </p:nvPicPr>
        <p:blipFill>
          <a:blip r:embed="rId2"/>
          <a:stretch>
            <a:fillRect/>
          </a:stretch>
        </p:blipFill>
        <p:spPr>
          <a:xfrm>
            <a:off x="6120000" y="188640"/>
            <a:ext cx="2803386" cy="504000"/>
          </a:xfrm>
          <a:prstGeom prst="rect">
            <a:avLst/>
          </a:prstGeom>
        </p:spPr>
      </p:pic>
      <p:sp>
        <p:nvSpPr>
          <p:cNvPr id="15" name="Fußzeilenplatzhalter 5"/>
          <p:cNvSpPr>
            <a:spLocks noGrp="1"/>
          </p:cNvSpPr>
          <p:nvPr>
            <p:ph type="ftr" sz="quarter" idx="11"/>
          </p:nvPr>
        </p:nvSpPr>
        <p:spPr>
          <a:xfrm>
            <a:off x="452264" y="6489360"/>
            <a:ext cx="5400000" cy="180000"/>
          </a:xfrm>
        </p:spPr>
        <p:txBody>
          <a:bodyPr/>
          <a:lstStyle/>
          <a:p>
            <a:r>
              <a:rPr lang="de-DE" dirty="0" smtClean="0"/>
              <a:t>© 2022 Wirtschafts- und Infrastrukturbank Hessen, rechtlich unselbstständige Anstalt in der Landesbank Hessen-Thüringen Girozentrale</a:t>
            </a:r>
            <a:endParaRPr lang="de-DE" dirty="0"/>
          </a:p>
        </p:txBody>
      </p:sp>
      <p:sp>
        <p:nvSpPr>
          <p:cNvPr id="16" name="Datumsplatzhalter 4"/>
          <p:cNvSpPr>
            <a:spLocks noGrp="1"/>
          </p:cNvSpPr>
          <p:nvPr>
            <p:ph type="dt" sz="half" idx="10"/>
          </p:nvPr>
        </p:nvSpPr>
        <p:spPr>
          <a:xfrm>
            <a:off x="5868144" y="6489360"/>
            <a:ext cx="2133600" cy="180000"/>
          </a:xfrm>
        </p:spPr>
        <p:txBody>
          <a:bodyPr/>
          <a:lstStyle/>
          <a:p>
            <a:r>
              <a:rPr lang="de-DE" smtClean="0"/>
              <a:t>08.02.2022</a:t>
            </a:r>
            <a:endParaRPr lang="de-DE" dirty="0"/>
          </a:p>
        </p:txBody>
      </p:sp>
      <p:sp>
        <p:nvSpPr>
          <p:cNvPr id="17" name="Foliennummernplatzhalter 6"/>
          <p:cNvSpPr>
            <a:spLocks noGrp="1"/>
          </p:cNvSpPr>
          <p:nvPr>
            <p:ph type="sldNum" sz="quarter" idx="12"/>
          </p:nvPr>
        </p:nvSpPr>
        <p:spPr>
          <a:xfrm>
            <a:off x="8172400" y="6489360"/>
            <a:ext cx="514400" cy="180000"/>
          </a:xfrm>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e variante 2">
    <p:spTree>
      <p:nvGrpSpPr>
        <p:cNvPr id="1" name=""/>
        <p:cNvGrpSpPr/>
        <p:nvPr/>
      </p:nvGrpSpPr>
      <p:grpSpPr>
        <a:xfrm>
          <a:off x="0" y="0"/>
          <a:ext cx="0" cy="0"/>
          <a:chOff x="0" y="0"/>
          <a:chExt cx="0" cy="0"/>
        </a:xfrm>
      </p:grpSpPr>
      <p:grpSp>
        <p:nvGrpSpPr>
          <p:cNvPr id="2" name="Gruppieren 9"/>
          <p:cNvGrpSpPr/>
          <p:nvPr/>
        </p:nvGrpSpPr>
        <p:grpSpPr>
          <a:xfrm>
            <a:off x="0" y="0"/>
            <a:ext cx="9144000" cy="1644736"/>
            <a:chOff x="0" y="0"/>
            <a:chExt cx="9144000" cy="1644736"/>
          </a:xfrm>
        </p:grpSpPr>
        <p:sp>
          <p:nvSpPr>
            <p:cNvPr id="9" name="Rechteck 8"/>
            <p:cNvSpPr/>
            <p:nvPr/>
          </p:nvSpPr>
          <p:spPr>
            <a:xfrm>
              <a:off x="0" y="0"/>
              <a:ext cx="9144000" cy="1608736"/>
            </a:xfrm>
            <a:prstGeom prst="rect">
              <a:avLst/>
            </a:prstGeom>
            <a:solidFill>
              <a:srgbClr val="B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1428736"/>
              <a:ext cx="1080000" cy="216000"/>
            </a:xfrm>
            <a:prstGeom prst="rect">
              <a:avLst/>
            </a:prstGeom>
            <a:solidFill>
              <a:srgbClr val="BAC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71538" y="1428736"/>
              <a:ext cx="8072462" cy="21600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071538" y="14287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descr="Logo_WiBank.png"/>
          <p:cNvPicPr>
            <a:picLocks noChangeAspect="1"/>
          </p:cNvPicPr>
          <p:nvPr/>
        </p:nvPicPr>
        <p:blipFill>
          <a:blip r:embed="rId2"/>
          <a:stretch>
            <a:fillRect/>
          </a:stretch>
        </p:blipFill>
        <p:spPr>
          <a:xfrm>
            <a:off x="6120000" y="188640"/>
            <a:ext cx="2803386" cy="504000"/>
          </a:xfrm>
          <a:prstGeom prst="rect">
            <a:avLst/>
          </a:prstGeom>
        </p:spPr>
      </p:pic>
      <p:sp>
        <p:nvSpPr>
          <p:cNvPr id="18" name="Rectangle 4"/>
          <p:cNvSpPr>
            <a:spLocks noChangeArrowheads="1"/>
          </p:cNvSpPr>
          <p:nvPr userDrawn="1"/>
        </p:nvSpPr>
        <p:spPr bwMode="auto">
          <a:xfrm>
            <a:off x="611188" y="2349500"/>
            <a:ext cx="7924800" cy="4032250"/>
          </a:xfrm>
          <a:prstGeom prst="rect">
            <a:avLst/>
          </a:prstGeom>
          <a:noFill/>
          <a:ln w="9525">
            <a:noFill/>
            <a:miter lim="800000"/>
          </a:ln>
        </p:spPr>
        <p:txBody>
          <a:bodyPr lIns="0" tIns="0" rIns="0" bIns="0"/>
          <a:lstStyle/>
          <a:p>
            <a:pPr algn="just">
              <a:buClr>
                <a:srgbClr val="ED1B34"/>
              </a:buClr>
              <a:buFont typeface="Wingdings" pitchFamily="2" charset="2"/>
              <a:buNone/>
            </a:pPr>
            <a:r>
              <a:rPr lang="de-DE" sz="1100" b="0" dirty="0">
                <a:solidFill>
                  <a:srgbClr val="000000"/>
                </a:solidFill>
              </a:rPr>
              <a:t>Die Ausarbeitung wurde von der Wirtschafts- und Infrastrukturbank Hessen ausschließlich zu Informationszwecken erstellt und verwendet </a:t>
            </a:r>
            <a:r>
              <a:rPr lang="de-DE" sz="1100" b="0" dirty="0" smtClean="0">
                <a:solidFill>
                  <a:srgbClr val="000000"/>
                </a:solidFill>
              </a:rPr>
              <a:t> </a:t>
            </a:r>
            <a:r>
              <a:rPr lang="de-DE" sz="1100" b="0" dirty="0" err="1" smtClean="0">
                <a:solidFill>
                  <a:srgbClr val="000000"/>
                </a:solidFill>
              </a:rPr>
              <a:t>indikative</a:t>
            </a:r>
            <a:r>
              <a:rPr lang="de-DE" sz="1100" b="0" dirty="0">
                <a:solidFill>
                  <a:srgbClr val="000000"/>
                </a:solidFill>
              </a:rPr>
              <a:t>, </a:t>
            </a:r>
            <a:r>
              <a:rPr lang="de-DE" sz="1100" b="0" dirty="0" smtClean="0">
                <a:solidFill>
                  <a:srgbClr val="000000"/>
                </a:solidFill>
              </a:rPr>
              <a:t>nicht  bindende </a:t>
            </a:r>
            <a:r>
              <a:rPr lang="de-DE" sz="1100" b="0" dirty="0">
                <a:solidFill>
                  <a:srgbClr val="000000"/>
                </a:solidFill>
              </a:rPr>
              <a:t>Marktdaten und Preise.</a:t>
            </a:r>
          </a:p>
          <a:p>
            <a:pPr algn="just">
              <a:buClr>
                <a:srgbClr val="ED1B34"/>
              </a:buClr>
              <a:buFont typeface="Wingdings" pitchFamily="2" charset="2"/>
              <a:buNone/>
            </a:pPr>
            <a:r>
              <a:rPr lang="de-DE" sz="1100" b="0" dirty="0">
                <a:solidFill>
                  <a:srgbClr val="000000"/>
                </a:solidFill>
              </a:rPr>
              <a:t>Sie beinhaltet keine Anlageberatung und ersetzt nicht eine eigene Analyse. Vertretene Ansichten sind solche des Publikationsdatums und können sich ohne weiteren Hinweis ändern. Jedwede Transaktion erfolgt ausschließlich auf Risiko des Anwenders!</a:t>
            </a:r>
          </a:p>
          <a:p>
            <a:pPr algn="just">
              <a:buClr>
                <a:srgbClr val="ED1B34"/>
              </a:buClr>
              <a:buFont typeface="Wingdings" pitchFamily="2" charset="2"/>
              <a:buNone/>
            </a:pPr>
            <a:r>
              <a:rPr lang="de-DE" sz="1100" b="0" dirty="0">
                <a:solidFill>
                  <a:srgbClr val="000000"/>
                </a:solidFill>
              </a:rPr>
              <a:t>Die Ausarbeitung beruht auf Informationen und Prozessen, die wir für zutreffend und adäquat halten. Gleichwohl übernehmen wir für die Vollständigkeit und Richtigkeit von enthaltenen Informationen, Resultaten und Meinungen keine Haftung. Frühere Wertentwicklungen, Simulationen oder Prognosen stellen keinen verlässlichen Indikator für die künftige Wertentwicklung dar. (§4 Abs. 7 </a:t>
            </a:r>
            <a:r>
              <a:rPr lang="de-DE" sz="1100" b="0" dirty="0" err="1">
                <a:solidFill>
                  <a:srgbClr val="000000"/>
                </a:solidFill>
              </a:rPr>
              <a:t>WpDVerOV</a:t>
            </a:r>
            <a:r>
              <a:rPr lang="de-DE" sz="1100" b="0" dirty="0">
                <a:solidFill>
                  <a:srgbClr val="000000"/>
                </a:solidFill>
              </a:rPr>
              <a:t>)</a:t>
            </a:r>
          </a:p>
          <a:p>
            <a:pPr algn="just">
              <a:buClr>
                <a:srgbClr val="ED1B34"/>
              </a:buClr>
              <a:buFont typeface="Wingdings" pitchFamily="2" charset="2"/>
              <a:buNone/>
            </a:pPr>
            <a:r>
              <a:rPr lang="de-DE" sz="1100" b="0" dirty="0">
                <a:solidFill>
                  <a:srgbClr val="000000"/>
                </a:solidFill>
              </a:rPr>
              <a:t>Keine vom Anwender auf der Basis der Ausarbeitung umgesetzte Strategie ist risikofrei; unerwartete Zins- und/oder Preisschwankungen können – abhängig vom Zeitpunkt und Ausmaß – zu erheblichen wirtschaftlichen Nachteilen für den Anwender führen. </a:t>
            </a:r>
          </a:p>
          <a:p>
            <a:pPr algn="just">
              <a:buClr>
                <a:srgbClr val="ED1B34"/>
              </a:buClr>
              <a:buFont typeface="Wingdings" pitchFamily="2" charset="2"/>
              <a:buNone/>
            </a:pPr>
            <a:r>
              <a:rPr lang="de-DE" sz="1100" b="0" dirty="0">
                <a:solidFill>
                  <a:srgbClr val="000000"/>
                </a:solidFill>
              </a:rPr>
              <a:t>Diese Hinweise können – aufgrund der persönlichen Verhältnisse des jeweiligen Kunden – die steuerliche Beratung im Einzelfall nicht ersetzen. Potenziellen Käufern des Finanzinstruments wird empfohlen, wegen der steuerlichen Folgen des Kaufs, des Haltens sowie der Veräußerung des Finanzinstruments ihre rechtlichen und steuerlichen Berater zu konsultieren. Die steuerliche Behandlung kann zukünftigen Änderungen unterworfen sein. (§4 Abs. 8 </a:t>
            </a:r>
            <a:r>
              <a:rPr lang="de-DE" sz="1100" b="0" dirty="0" err="1">
                <a:solidFill>
                  <a:srgbClr val="000000"/>
                </a:solidFill>
              </a:rPr>
              <a:t>WpDVerOV</a:t>
            </a:r>
            <a:r>
              <a:rPr lang="de-DE" sz="1100" b="0" dirty="0">
                <a:solidFill>
                  <a:srgbClr val="000000"/>
                </a:solidFill>
              </a:rPr>
              <a:t>)</a:t>
            </a:r>
          </a:p>
          <a:p>
            <a:pPr algn="just">
              <a:buClr>
                <a:srgbClr val="ED1B34"/>
              </a:buClr>
              <a:buFont typeface="Wingdings" pitchFamily="2" charset="2"/>
              <a:buNone/>
            </a:pPr>
            <a:r>
              <a:rPr lang="de-DE" sz="1100" b="0" dirty="0">
                <a:solidFill>
                  <a:srgbClr val="000000"/>
                </a:solidFill>
              </a:rPr>
              <a:t>Die Wirtschafts- und Infrastrukturbank Hessen übernimmt keinerlei Beratungstätigkeit in Bezug auf steuerliche, bilanzielle und/oder rechtliche Fragestellungen. Derartige Fragen sind vom Anwender mit unabhängigen Beratern vor Abschluss von Transaktionen zu klären.</a:t>
            </a:r>
          </a:p>
          <a:p>
            <a:pPr algn="just">
              <a:buClr>
                <a:srgbClr val="ED1B34"/>
              </a:buClr>
              <a:buFont typeface="Wingdings" pitchFamily="2" charset="2"/>
              <a:buNone/>
            </a:pPr>
            <a:r>
              <a:rPr lang="de-DE" sz="1100" b="0" dirty="0">
                <a:solidFill>
                  <a:srgbClr val="000000"/>
                </a:solidFill>
              </a:rPr>
              <a:t>Jede Form der Verbreitung bedarf unserer ausdrücklichen vorherigen schriftlichen Genehmigung.</a:t>
            </a:r>
          </a:p>
          <a:p>
            <a:pPr algn="ctr">
              <a:buClr>
                <a:srgbClr val="ED1B34"/>
              </a:buClr>
              <a:buFont typeface="Wingdings" pitchFamily="2" charset="2"/>
              <a:buNone/>
            </a:pPr>
            <a:r>
              <a:rPr lang="de-DE" sz="1100" b="0" dirty="0">
                <a:solidFill>
                  <a:srgbClr val="000000"/>
                </a:solidFill>
                <a:cs typeface="Times New Roman" pitchFamily="18" charset="0"/>
              </a:rPr>
              <a:t>					                </a:t>
            </a:r>
          </a:p>
          <a:p>
            <a:pPr algn="ctr">
              <a:buClr>
                <a:srgbClr val="ED1B34"/>
              </a:buClr>
              <a:buFont typeface="Wingdings" pitchFamily="2" charset="2"/>
              <a:buNone/>
            </a:pPr>
            <a:r>
              <a:rPr lang="de-DE" sz="1100" b="0" dirty="0">
                <a:solidFill>
                  <a:srgbClr val="000000"/>
                </a:solidFill>
                <a:cs typeface="Times New Roman" pitchFamily="18" charset="0"/>
              </a:rPr>
              <a:t>					          © </a:t>
            </a:r>
            <a:r>
              <a:rPr lang="de-DE" sz="1100" b="0" dirty="0">
                <a:solidFill>
                  <a:srgbClr val="000000"/>
                </a:solidFill>
              </a:rPr>
              <a:t>Wirtschafts- und Infrastrukturbank Hessen </a:t>
            </a:r>
            <a:endParaRPr lang="en-AU" sz="1100" b="0" dirty="0">
              <a:solidFill>
                <a:srgbClr val="000000"/>
              </a:solidFill>
            </a:endParaRPr>
          </a:p>
        </p:txBody>
      </p:sp>
      <p:sp>
        <p:nvSpPr>
          <p:cNvPr id="20" name="Textplatzhalter 6"/>
          <p:cNvSpPr txBox="1"/>
          <p:nvPr userDrawn="1"/>
        </p:nvSpPr>
        <p:spPr bwMode="auto">
          <a:xfrm>
            <a:off x="611188" y="1628775"/>
            <a:ext cx="8104187" cy="504825"/>
          </a:xfrm>
          <a:prstGeom prst="rect">
            <a:avLst/>
          </a:prstGeom>
          <a:noFill/>
          <a:ln>
            <a:miter lim="800000"/>
          </a:ln>
        </p:spPr>
        <p:txBody>
          <a:bodyPr/>
          <a:lstStyle/>
          <a:p>
            <a:pPr algn="ctr">
              <a:lnSpc>
                <a:spcPts val="2600"/>
              </a:lnSpc>
              <a:spcBef>
                <a:spcPct val="0"/>
              </a:spcBef>
              <a:buFont typeface="Arial"/>
              <a:buNone/>
              <a:defRPr/>
            </a:pPr>
            <a:r>
              <a:rPr lang="de-DE" sz="2000" kern="0" err="1">
                <a:solidFill>
                  <a:srgbClr val="006080"/>
                </a:solidFill>
              </a:rPr>
              <a:t>Disclaimer</a:t>
            </a:r>
            <a:r>
              <a:rPr lang="de-DE" sz="1600" kern="0">
                <a:solidFill>
                  <a:srgbClr val="BBCE41"/>
                </a:solidFill>
              </a:rPr>
              <a:t> </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Variante 2">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3200"/>
            </a:lvl1pPr>
          </a:lstStyle>
          <a:p>
            <a:r>
              <a:rPr lang="de-DE" smtClean="0"/>
              <a:t>Titelmasterformat durch Klicken bearbeiten</a:t>
            </a:r>
            <a:endParaRPr lang="de-DE"/>
          </a:p>
        </p:txBody>
      </p:sp>
      <p:sp>
        <p:nvSpPr>
          <p:cNvPr id="3" name="Untertitel 2"/>
          <p:cNvSpPr>
            <a:spLocks noGrp="1"/>
          </p:cNvSpPr>
          <p:nvPr>
            <p:ph type="subTitle" idx="1" hasCustomPrompt="1"/>
          </p:nvPr>
        </p:nvSpPr>
        <p:spPr>
          <a:xfrm>
            <a:off x="1371600" y="3886200"/>
            <a:ext cx="6400800" cy="1752600"/>
          </a:xfrm>
        </p:spPr>
        <p:txBody>
          <a:bodyPr>
            <a:normAutofit/>
          </a:bodyPr>
          <a:lstStyle>
            <a:lvl1pPr marL="0" indent="0" algn="ctr">
              <a:lnSpc>
                <a:spcPct val="100000"/>
              </a:lnSpc>
              <a:buNone/>
              <a:defRPr sz="2800">
                <a:solidFill>
                  <a:srgbClr val="BACE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Name/ Ort/ Veranstaltung/ Datum</a:t>
            </a:r>
            <a:endParaRPr lang="de-DE" dirty="0"/>
          </a:p>
        </p:txBody>
      </p:sp>
      <p:grpSp>
        <p:nvGrpSpPr>
          <p:cNvPr id="7" name="Gruppieren 6"/>
          <p:cNvGrpSpPr/>
          <p:nvPr/>
        </p:nvGrpSpPr>
        <p:grpSpPr>
          <a:xfrm>
            <a:off x="0" y="0"/>
            <a:ext cx="9144000" cy="1644736"/>
            <a:chOff x="0" y="0"/>
            <a:chExt cx="9144000" cy="1644736"/>
          </a:xfrm>
        </p:grpSpPr>
        <p:sp>
          <p:nvSpPr>
            <p:cNvPr id="8" name="Rechteck 7"/>
            <p:cNvSpPr/>
            <p:nvPr/>
          </p:nvSpPr>
          <p:spPr>
            <a:xfrm>
              <a:off x="0" y="0"/>
              <a:ext cx="9144000" cy="1608736"/>
            </a:xfrm>
            <a:prstGeom prst="rect">
              <a:avLst/>
            </a:prstGeom>
            <a:solidFill>
              <a:srgbClr val="B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1428736"/>
              <a:ext cx="1080000" cy="216000"/>
            </a:xfrm>
            <a:prstGeom prst="rect">
              <a:avLst/>
            </a:prstGeom>
            <a:solidFill>
              <a:srgbClr val="BAC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071538" y="1428736"/>
              <a:ext cx="8072462" cy="21600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71538" y="14287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2" name="Grafik 11" descr="Logo_WiBank.png"/>
          <p:cNvPicPr>
            <a:picLocks noChangeAspect="1"/>
          </p:cNvPicPr>
          <p:nvPr/>
        </p:nvPicPr>
        <p:blipFill>
          <a:blip r:embed="rId2"/>
          <a:stretch>
            <a:fillRect/>
          </a:stretch>
        </p:blipFill>
        <p:spPr>
          <a:xfrm>
            <a:off x="6120000" y="188640"/>
            <a:ext cx="2803386" cy="50400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19056" cy="114300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nchor="t" anchorCtr="0"/>
          <a:lstStyle>
            <a:lvl1pPr>
              <a:defRPr sz="600"/>
            </a:lvl1pPr>
          </a:lstStyle>
          <a:p>
            <a:r>
              <a:rPr lang="de-DE" smtClean="0"/>
              <a:t>08.02.2022</a:t>
            </a:r>
            <a:endParaRPr lang="de-DE" dirty="0"/>
          </a:p>
        </p:txBody>
      </p:sp>
      <p:sp>
        <p:nvSpPr>
          <p:cNvPr id="5" name="Fußzeilenplatzhalter 4"/>
          <p:cNvSpPr>
            <a:spLocks noGrp="1"/>
          </p:cNvSpPr>
          <p:nvPr>
            <p:ph type="ftr" sz="quarter" idx="11"/>
          </p:nvPr>
        </p:nvSpPr>
        <p:spPr>
          <a:xfrm>
            <a:off x="452264" y="6489360"/>
            <a:ext cx="5400000" cy="180000"/>
          </a:xfrm>
        </p:spPr>
        <p:txBody>
          <a:bodyPr anchor="t" anchorCtr="0"/>
          <a:lstStyle>
            <a:lvl1pPr>
              <a:defRPr sz="600"/>
            </a:lvl1pPr>
          </a:lstStyle>
          <a:p>
            <a:r>
              <a:rPr lang="de-DE" dirty="0"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nchor="t" anchorCtr="0"/>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19056" cy="1143000"/>
          </a:xfrm>
        </p:spPr>
        <p:txBody>
          <a:bodyPr/>
          <a:lstStyle/>
          <a:p>
            <a:r>
              <a:rPr lang="de-DE" smtClean="0"/>
              <a:t>Titelmasterformat durch Klicken bearbeiten</a:t>
            </a:r>
            <a:endParaRPr lang="de-DE"/>
          </a:p>
        </p:txBody>
      </p:sp>
      <p:sp>
        <p:nvSpPr>
          <p:cNvPr id="3" name="Inhaltsplatzhalter 2"/>
          <p:cNvSpPr>
            <a:spLocks noGrp="1"/>
          </p:cNvSpPr>
          <p:nvPr>
            <p:ph idx="1" hasCustomPrompt="1"/>
          </p:nvPr>
        </p:nvSpPr>
        <p:spPr/>
        <p:txBody>
          <a:bodyPr>
            <a:normAutofit/>
          </a:bodyPr>
          <a:lstStyle>
            <a:lvl1pPr>
              <a:buFont typeface="+mj-lt"/>
              <a:buAutoNum type="arabicPeriod"/>
              <a:defRPr sz="1800"/>
            </a:lvl1pPr>
          </a:lstStyle>
          <a:p>
            <a:pPr lvl="0"/>
            <a:r>
              <a:rPr lang="de-DE" smtClean="0"/>
              <a:t>Agenda durch Klicken bearbeiten</a:t>
            </a:r>
          </a:p>
        </p:txBody>
      </p:sp>
      <p:sp>
        <p:nvSpPr>
          <p:cNvPr id="4" name="Datumsplatzhalter 3"/>
          <p:cNvSpPr>
            <a:spLocks noGrp="1"/>
          </p:cNvSpPr>
          <p:nvPr>
            <p:ph type="dt" sz="half" idx="10"/>
          </p:nvPr>
        </p:nvSpPr>
        <p:spPr/>
        <p:txBody>
          <a:bodyPr/>
          <a:lstStyle/>
          <a:p>
            <a:r>
              <a:rPr lang="de-DE" smtClean="0"/>
              <a:t>08.02.2022</a:t>
            </a:r>
            <a:endParaRPr lang="de-DE"/>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t>‹Nr.›</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19056"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1600"/>
            </a:lvl1pPr>
            <a:lvl2pPr>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1600"/>
            </a:lvl1pPr>
            <a:lvl2pPr>
              <a:defRPr sz="15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08.02.2022</a:t>
            </a:r>
            <a:endParaRPr lang="de-DE" dirty="0"/>
          </a:p>
        </p:txBody>
      </p:sp>
      <p:sp>
        <p:nvSpPr>
          <p:cNvPr id="6" name="Fußzeilenplatzhalter 5"/>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7" name="Foliennummernplatzhalter 6"/>
          <p:cNvSpPr>
            <a:spLocks noGrp="1"/>
          </p:cNvSpPr>
          <p:nvPr>
            <p:ph type="sldNum" sz="quarter" idx="12"/>
          </p:nvPr>
        </p:nvSpPr>
        <p:spPr/>
        <p:txBody>
          <a:bodyPr/>
          <a:lstStyle/>
          <a:p>
            <a:fld id="{8EA69F38-FD09-4CE7-86D1-1E3BB35EC3D1}" type="slidenum">
              <a:rPr lang="de-DE" smtClean="0"/>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noAutofit/>
          </a:bodyPr>
          <a:lstStyle>
            <a:lvl1pPr marL="0" indent="0">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457200" y="2174875"/>
            <a:ext cx="4040188" cy="3951288"/>
          </a:xfrm>
        </p:spPr>
        <p:txBody>
          <a:bodyPr/>
          <a:lstStyle>
            <a:lvl1pPr>
              <a:defRPr sz="1600"/>
            </a:lvl1pPr>
            <a:lvl2pPr>
              <a:defRPr sz="15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noAutofit/>
          </a:bodyPr>
          <a:lstStyle>
            <a:lvl1pPr marL="0" indent="0">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45025" y="2174875"/>
            <a:ext cx="4041775" cy="3951288"/>
          </a:xfrm>
        </p:spPr>
        <p:txBody>
          <a:bodyPr/>
          <a:lstStyle>
            <a:lvl1pPr>
              <a:defRPr sz="1600"/>
            </a:lvl1pPr>
            <a:lvl2pPr>
              <a:defRPr sz="15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08.02.2022</a:t>
            </a:r>
            <a:endParaRPr lang="de-DE"/>
          </a:p>
        </p:txBody>
      </p:sp>
      <p:sp>
        <p:nvSpPr>
          <p:cNvPr id="8" name="Fußzeilenplatzhalter 7"/>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9" name="Foliennummernplatzhalter 8"/>
          <p:cNvSpPr>
            <a:spLocks noGrp="1"/>
          </p:cNvSpPr>
          <p:nvPr>
            <p:ph type="sldNum" sz="quarter" idx="12"/>
          </p:nvPr>
        </p:nvSpPr>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347048" cy="1143000"/>
          </a:xfr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08.02.2022</a:t>
            </a:r>
            <a:endParaRPr lang="de-DE" dirty="0"/>
          </a:p>
        </p:txBody>
      </p:sp>
      <p:sp>
        <p:nvSpPr>
          <p:cNvPr id="4" name="Fußzeilenplatzhalter 3"/>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5" name="Foliennummernplatzhalter 4"/>
          <p:cNvSpPr>
            <a:spLocks noGrp="1"/>
          </p:cNvSpPr>
          <p:nvPr>
            <p:ph type="sldNum" sz="quarter" idx="12"/>
          </p:nvPr>
        </p:nvSpPr>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08.02.2022</a:t>
            </a:r>
            <a:endParaRPr lang="de-DE" dirty="0"/>
          </a:p>
        </p:txBody>
      </p:sp>
      <p:sp>
        <p:nvSpPr>
          <p:cNvPr id="3" name="Fußzeilenplatzhalter 2"/>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4" name="Foliennummernplatzhalter 3"/>
          <p:cNvSpPr>
            <a:spLocks noGrp="1"/>
          </p:cNvSpPr>
          <p:nvPr>
            <p:ph type="sldNum" sz="quarter" idx="12"/>
          </p:nvPr>
        </p:nvSpPr>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836711"/>
            <a:ext cx="5486400" cy="389086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r>
              <a:rPr lang="de-DE" smtClean="0"/>
              <a:t>08.02.2022</a:t>
            </a:r>
            <a:endParaRPr lang="de-DE" dirty="0"/>
          </a:p>
        </p:txBody>
      </p:sp>
      <p:sp>
        <p:nvSpPr>
          <p:cNvPr id="6" name="Fußzeilenplatzhalter 5"/>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7" name="Foliennummernplatzhalter 6"/>
          <p:cNvSpPr>
            <a:spLocks noGrp="1"/>
          </p:cNvSpPr>
          <p:nvPr>
            <p:ph type="sldNum" sz="quarter" idx="12"/>
          </p:nvPr>
        </p:nvSpPr>
        <p:spPr/>
        <p:txBody>
          <a:bodyPr/>
          <a:lstStyle>
            <a:lvl1pPr>
              <a:defRPr sz="600"/>
            </a:lvl1pPr>
          </a:lstStyle>
          <a:p>
            <a:fld id="{8EA69F38-FD09-4CE7-86D1-1E3BB35EC3D1}" type="slidenum">
              <a:rPr lang="de-DE" smtClean="0"/>
              <a:pPr/>
              <a:t>‹Nr.›</a:t>
            </a:fld>
            <a:endParaRPr lang="de-D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419056"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868144" y="6489360"/>
            <a:ext cx="2133600" cy="180000"/>
          </a:xfrm>
          <a:prstGeom prst="rect">
            <a:avLst/>
          </a:prstGeom>
        </p:spPr>
        <p:txBody>
          <a:bodyPr vert="horz" lIns="91440" tIns="45720" rIns="91440" bIns="45720" rtlCol="0" anchor="t" anchorCtr="0"/>
          <a:lstStyle>
            <a:lvl1pPr algn="l">
              <a:defRPr sz="600" b="1">
                <a:solidFill>
                  <a:srgbClr val="005E8B"/>
                </a:solidFill>
                <a:latin typeface="Arial" pitchFamily="34" charset="0"/>
                <a:cs typeface="Arial" pitchFamily="34" charset="0"/>
              </a:defRPr>
            </a:lvl1pPr>
          </a:lstStyle>
          <a:p>
            <a:r>
              <a:rPr lang="de-DE" smtClean="0"/>
              <a:t>08.02.2022</a:t>
            </a:r>
            <a:endParaRPr lang="de-DE" dirty="0"/>
          </a:p>
        </p:txBody>
      </p:sp>
      <p:sp>
        <p:nvSpPr>
          <p:cNvPr id="5" name="Fußzeilenplatzhalter 4"/>
          <p:cNvSpPr>
            <a:spLocks noGrp="1"/>
          </p:cNvSpPr>
          <p:nvPr>
            <p:ph type="ftr" sz="quarter" idx="3"/>
          </p:nvPr>
        </p:nvSpPr>
        <p:spPr>
          <a:xfrm>
            <a:off x="452264" y="6489360"/>
            <a:ext cx="5400000" cy="180000"/>
          </a:xfrm>
          <a:prstGeom prst="rect">
            <a:avLst/>
          </a:prstGeom>
        </p:spPr>
        <p:txBody>
          <a:bodyPr vert="horz" lIns="91440" tIns="45720" rIns="91440" bIns="45720" rtlCol="0" anchor="t" anchorCtr="0"/>
          <a:lstStyle>
            <a:lvl1pPr algn="l">
              <a:defRPr sz="600" b="1">
                <a:solidFill>
                  <a:srgbClr val="005E8B"/>
                </a:solidFill>
                <a:latin typeface="Arial" pitchFamily="34" charset="0"/>
                <a:cs typeface="Arial" pitchFamily="34" charset="0"/>
              </a:defRPr>
            </a:lvl1pPr>
          </a:lstStyle>
          <a:p>
            <a:r>
              <a:rPr lang="de-DE" dirty="0"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4"/>
          </p:nvPr>
        </p:nvSpPr>
        <p:spPr>
          <a:xfrm>
            <a:off x="8172400" y="6489360"/>
            <a:ext cx="514400" cy="180000"/>
          </a:xfrm>
          <a:prstGeom prst="rect">
            <a:avLst/>
          </a:prstGeom>
        </p:spPr>
        <p:txBody>
          <a:bodyPr vert="horz" lIns="91440" tIns="45720" rIns="91440" bIns="45720" rtlCol="0" anchor="t" anchorCtr="0"/>
          <a:lstStyle>
            <a:lvl1pPr algn="r">
              <a:defRPr sz="600" b="1">
                <a:solidFill>
                  <a:srgbClr val="005E8B"/>
                </a:solidFill>
                <a:latin typeface="Arial" pitchFamily="34" charset="0"/>
                <a:cs typeface="Arial" pitchFamily="34" charset="0"/>
              </a:defRPr>
            </a:lvl1pPr>
          </a:lstStyle>
          <a:p>
            <a:fld id="{8EA69F38-FD09-4CE7-86D1-1E3BB35EC3D1}" type="slidenum">
              <a:rPr lang="de-DE" smtClean="0"/>
              <a:pPr/>
              <a:t>‹Nr.›</a:t>
            </a:fld>
            <a:endParaRPr lang="de-DE" dirty="0"/>
          </a:p>
        </p:txBody>
      </p:sp>
      <p:pic>
        <p:nvPicPr>
          <p:cNvPr id="7" name="Grafik 6" descr="Logo_WiBank.png"/>
          <p:cNvPicPr>
            <a:picLocks noChangeAspect="1"/>
          </p:cNvPicPr>
          <p:nvPr/>
        </p:nvPicPr>
        <p:blipFill>
          <a:blip r:embed="rId14"/>
          <a:stretch>
            <a:fillRect/>
          </a:stretch>
        </p:blipFill>
        <p:spPr>
          <a:xfrm>
            <a:off x="6120000" y="188640"/>
            <a:ext cx="2803386"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200"/>
        </a:lnSpc>
        <a:spcBef>
          <a:spcPct val="20000"/>
        </a:spcBef>
        <a:buFont typeface="Symbol" pitchFamily="18" charset="2"/>
        <a:buChar char="·"/>
        <a:defRPr lang="de-DE" sz="1600" kern="1200" smtClean="0">
          <a:solidFill>
            <a:schemeClr val="tx1"/>
          </a:solidFill>
          <a:latin typeface="Arial" pitchFamily="34" charset="0"/>
          <a:ea typeface="+mn-ea"/>
          <a:cs typeface="Arial" pitchFamily="34" charset="0"/>
        </a:defRPr>
      </a:lvl1pPr>
      <a:lvl2pPr marL="630000" indent="-285750" algn="l" defTabSz="914400" rtl="0" eaLnBrk="1" latinLnBrk="0" hangingPunct="1">
        <a:lnSpc>
          <a:spcPts val="2200"/>
        </a:lnSpc>
        <a:spcBef>
          <a:spcPct val="20000"/>
        </a:spcBef>
        <a:buFont typeface="Courier New" pitchFamily="49" charset="0"/>
        <a:buChar char="o"/>
        <a:defRPr lang="de-DE" sz="1500" kern="1200" smtClean="0">
          <a:solidFill>
            <a:schemeClr val="tx1"/>
          </a:solidFill>
          <a:latin typeface="Arial" pitchFamily="34" charset="0"/>
          <a:ea typeface="+mn-ea"/>
          <a:cs typeface="Arial" pitchFamily="34" charset="0"/>
        </a:defRPr>
      </a:lvl2pPr>
      <a:lvl3pPr marL="864000" indent="-228600" algn="l" defTabSz="914400" rtl="0" eaLnBrk="1" latinLnBrk="0" hangingPunct="1">
        <a:lnSpc>
          <a:spcPts val="2200"/>
        </a:lnSpc>
        <a:spcBef>
          <a:spcPct val="20000"/>
        </a:spcBef>
        <a:buFont typeface="Arial" pitchFamily="34" charset="0"/>
        <a:buChar char="•"/>
        <a:defRPr lang="de-DE" sz="1400" kern="1200" smtClean="0">
          <a:solidFill>
            <a:schemeClr val="tx1"/>
          </a:solidFill>
          <a:latin typeface="Arial" pitchFamily="34" charset="0"/>
          <a:ea typeface="+mn-ea"/>
          <a:cs typeface="Arial" pitchFamily="34" charset="0"/>
        </a:defRPr>
      </a:lvl3pPr>
      <a:lvl4pPr marL="1116000" indent="-228600" algn="l" defTabSz="914400" rtl="0" eaLnBrk="1" latinLnBrk="0" hangingPunct="1">
        <a:lnSpc>
          <a:spcPts val="2200"/>
        </a:lnSpc>
        <a:spcBef>
          <a:spcPct val="20000"/>
        </a:spcBef>
        <a:buFont typeface="Arial" pitchFamily="34" charset="0"/>
        <a:buChar char="–"/>
        <a:defRPr lang="de-DE" sz="1400" kern="1200" smtClean="0">
          <a:solidFill>
            <a:schemeClr val="tx1"/>
          </a:solidFill>
          <a:latin typeface="Arial" pitchFamily="34" charset="0"/>
          <a:ea typeface="+mn-ea"/>
          <a:cs typeface="Arial" pitchFamily="34" charset="0"/>
        </a:defRPr>
      </a:lvl4pPr>
      <a:lvl5pPr marL="1368000" indent="-228600" algn="l" defTabSz="914400" rtl="0" eaLnBrk="1" latinLnBrk="0" hangingPunct="1">
        <a:lnSpc>
          <a:spcPts val="2200"/>
        </a:lnSpc>
        <a:spcBef>
          <a:spcPct val="20000"/>
        </a:spcBef>
        <a:buFont typeface="Arial" pitchFamily="34" charset="0"/>
        <a:buChar char="»"/>
        <a:defRPr lang="de-DE" sz="14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Dorfmoderation</a:t>
            </a:r>
            <a:endParaRPr lang="de-DE" dirty="0"/>
          </a:p>
        </p:txBody>
      </p:sp>
      <p:sp>
        <p:nvSpPr>
          <p:cNvPr id="3" name="Untertitel 2"/>
          <p:cNvSpPr>
            <a:spLocks noGrp="1"/>
          </p:cNvSpPr>
          <p:nvPr>
            <p:ph type="subTitle" idx="1"/>
          </p:nvPr>
        </p:nvSpPr>
        <p:spPr/>
        <p:txBody>
          <a:bodyPr/>
          <a:lstStyle/>
          <a:p>
            <a:r>
              <a:rPr lang="de-DE" dirty="0" smtClean="0"/>
              <a:t>Esther Fischer, WIBank </a:t>
            </a:r>
          </a:p>
          <a:p>
            <a:r>
              <a:rPr lang="de-DE" dirty="0" smtClean="0"/>
              <a:t>Online-Impulsvortrag im Rahmen der Dorf-Akademie / 08.02.2022</a:t>
            </a:r>
            <a:endParaRPr lang="de-D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 </a:t>
            </a:r>
            <a:endParaRPr lang="de-DE" dirty="0"/>
          </a:p>
        </p:txBody>
      </p:sp>
      <p:sp>
        <p:nvSpPr>
          <p:cNvPr id="3" name="Inhaltsplatzhalter 2"/>
          <p:cNvSpPr>
            <a:spLocks noGrp="1"/>
          </p:cNvSpPr>
          <p:nvPr>
            <p:ph idx="1"/>
          </p:nvPr>
        </p:nvSpPr>
        <p:spPr/>
        <p:txBody>
          <a:bodyPr/>
          <a:lstStyle/>
          <a:p>
            <a:pPr marL="0" indent="0">
              <a:buNone/>
            </a:pPr>
            <a:r>
              <a:rPr lang="de-DE" dirty="0" smtClean="0"/>
              <a:t>6. Verwendungsnachweis (Antrag auf Auszahlung)</a:t>
            </a:r>
          </a:p>
          <a:p>
            <a:r>
              <a:rPr lang="de-DE" dirty="0" smtClean="0"/>
              <a:t>Es ist möglich mehrere Anträge auf Auszahlung zu stellen</a:t>
            </a:r>
          </a:p>
          <a:p>
            <a:r>
              <a:rPr lang="de-DE" dirty="0" smtClean="0"/>
              <a:t>Notwendige Unterlagen:</a:t>
            </a:r>
            <a:br>
              <a:rPr lang="de-DE" dirty="0" smtClean="0"/>
            </a:br>
            <a:r>
              <a:rPr lang="de-DE" dirty="0" smtClean="0"/>
              <a:t>&gt; ausgefüllte Vorlage </a:t>
            </a:r>
            <a:r>
              <a:rPr lang="de-DE" b="1" dirty="0" smtClean="0"/>
              <a:t>Verwendungsnachweis</a:t>
            </a:r>
            <a:r>
              <a:rPr lang="de-DE" dirty="0" smtClean="0"/>
              <a:t> (Antrag auf Auszahlung)</a:t>
            </a:r>
            <a:br>
              <a:rPr lang="de-DE" dirty="0" smtClean="0"/>
            </a:br>
            <a:r>
              <a:rPr lang="de-DE" dirty="0" smtClean="0"/>
              <a:t>&gt; Originale der geltend gemachten </a:t>
            </a:r>
            <a:r>
              <a:rPr lang="de-DE" b="1" dirty="0" smtClean="0"/>
              <a:t>Rechnungen</a:t>
            </a:r>
            <a:r>
              <a:rPr lang="de-DE" dirty="0" smtClean="0"/>
              <a:t/>
            </a:r>
            <a:br>
              <a:rPr lang="de-DE" dirty="0" smtClean="0"/>
            </a:br>
            <a:r>
              <a:rPr lang="de-DE" dirty="0" smtClean="0"/>
              <a:t>&gt; Nachweis über die erfolgte Zahlung mittels </a:t>
            </a:r>
            <a:r>
              <a:rPr lang="de-DE" b="1" dirty="0" smtClean="0"/>
              <a:t>Kontoauszug</a:t>
            </a:r>
            <a:r>
              <a:rPr lang="de-DE" dirty="0" smtClean="0"/>
              <a:t/>
            </a:r>
            <a:br>
              <a:rPr lang="de-DE" dirty="0" smtClean="0"/>
            </a:br>
            <a:r>
              <a:rPr lang="de-DE" dirty="0" smtClean="0"/>
              <a:t>&gt; </a:t>
            </a:r>
            <a:r>
              <a:rPr lang="de-DE" b="1" dirty="0" smtClean="0"/>
              <a:t>Vergabevermerk</a:t>
            </a:r>
            <a:r>
              <a:rPr lang="de-DE" dirty="0" smtClean="0"/>
              <a:t/>
            </a:r>
            <a:br>
              <a:rPr lang="de-DE" dirty="0" smtClean="0"/>
            </a:br>
            <a:r>
              <a:rPr lang="de-DE" dirty="0" smtClean="0"/>
              <a:t>&gt; mit Schluss-Verwendungsnachweis einen </a:t>
            </a:r>
            <a:r>
              <a:rPr lang="de-DE" b="1" dirty="0" smtClean="0"/>
              <a:t>Abschluss- oder Ergebnisbericht </a:t>
            </a:r>
            <a:r>
              <a:rPr lang="de-DE" dirty="0" smtClean="0"/>
              <a:t>des durchgeführten Vorhabens</a:t>
            </a:r>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10</a:t>
            </a:fld>
            <a:endParaRPr lang="de-DE" dirty="0"/>
          </a:p>
        </p:txBody>
      </p:sp>
      <p:pic>
        <p:nvPicPr>
          <p:cNvPr id="7" name="Grafik 6"/>
          <p:cNvPicPr>
            <a:picLocks noChangeAspect="1"/>
          </p:cNvPicPr>
          <p:nvPr/>
        </p:nvPicPr>
        <p:blipFill>
          <a:blip r:embed="rId2"/>
          <a:stretch>
            <a:fillRect/>
          </a:stretch>
        </p:blipFill>
        <p:spPr>
          <a:xfrm rot="563517">
            <a:off x="4680124" y="4239701"/>
            <a:ext cx="2880320" cy="1875243"/>
          </a:xfrm>
          <a:prstGeom prst="rect">
            <a:avLst/>
          </a:prstGeom>
          <a:ln>
            <a:noFill/>
          </a:ln>
          <a:effectLst>
            <a:softEdge rad="112500"/>
          </a:effectLst>
        </p:spPr>
      </p:pic>
    </p:spTree>
    <p:extLst>
      <p:ext uri="{BB962C8B-B14F-4D97-AF65-F5344CB8AC3E}">
        <p14:creationId xmlns:p14="http://schemas.microsoft.com/office/powerpoint/2010/main" val="24597048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7. Weitere Informationen</a:t>
            </a:r>
          </a:p>
          <a:p>
            <a:pPr marL="0" indent="0">
              <a:buNone/>
            </a:pPr>
            <a:endParaRPr lang="de-DE" dirty="0"/>
          </a:p>
          <a:p>
            <a:pPr marL="0" indent="0">
              <a:buNone/>
            </a:pPr>
            <a:r>
              <a:rPr lang="de-DE" dirty="0" smtClean="0"/>
              <a:t> </a:t>
            </a:r>
            <a:endParaRPr lang="de-DE" dirty="0"/>
          </a:p>
          <a:p>
            <a:r>
              <a:rPr lang="de-DE" dirty="0"/>
              <a:t>umwelt.hessen.de </a:t>
            </a:r>
          </a:p>
          <a:p>
            <a:r>
              <a:rPr lang="de-DE" dirty="0"/>
              <a:t>www.wibank.de/wibank/dorfmoderation/dorfmoderation-489882 </a:t>
            </a:r>
            <a:endParaRPr lang="de-DE" dirty="0" smtClean="0"/>
          </a:p>
          <a:p>
            <a:endParaRPr lang="de-DE" dirty="0"/>
          </a:p>
          <a:p>
            <a:r>
              <a:rPr lang="de-DE" dirty="0" smtClean="0"/>
              <a:t>Esther Fischer</a:t>
            </a:r>
            <a:br>
              <a:rPr lang="de-DE" dirty="0" smtClean="0"/>
            </a:br>
            <a:r>
              <a:rPr lang="de-DE" dirty="0" smtClean="0"/>
              <a:t>06441 4479-1208</a:t>
            </a:r>
            <a:br>
              <a:rPr lang="de-DE" dirty="0" smtClean="0"/>
            </a:br>
            <a:r>
              <a:rPr lang="de-DE" dirty="0" smtClean="0"/>
              <a:t>esther.fischer@wibank.de</a:t>
            </a:r>
            <a:br>
              <a:rPr lang="de-DE" dirty="0" smtClean="0"/>
            </a:br>
            <a:r>
              <a:rPr lang="de-DE" dirty="0" smtClean="0"/>
              <a:t>investive_programme@wibank.de</a:t>
            </a:r>
            <a:br>
              <a:rPr lang="de-DE" dirty="0" smtClean="0"/>
            </a:b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11</a:t>
            </a:fld>
            <a:endParaRPr lang="de-DE" dirty="0"/>
          </a:p>
        </p:txBody>
      </p:sp>
    </p:spTree>
    <p:extLst>
      <p:ext uri="{BB962C8B-B14F-4D97-AF65-F5344CB8AC3E}">
        <p14:creationId xmlns:p14="http://schemas.microsoft.com/office/powerpoint/2010/main" val="38477366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Gibt es noch Fragen?</a:t>
            </a:r>
            <a:endParaRPr lang="de-DE" dirty="0"/>
          </a:p>
        </p:txBody>
      </p:sp>
      <p:sp>
        <p:nvSpPr>
          <p:cNvPr id="3" name="Datumsplatzhalter 2"/>
          <p:cNvSpPr>
            <a:spLocks noGrp="1"/>
          </p:cNvSpPr>
          <p:nvPr>
            <p:ph type="dt" sz="half" idx="10"/>
          </p:nvPr>
        </p:nvSpPr>
        <p:spPr/>
        <p:txBody>
          <a:bodyPr/>
          <a:lstStyle/>
          <a:p>
            <a:r>
              <a:rPr lang="de-DE" smtClean="0"/>
              <a:t>08.02.2022</a:t>
            </a:r>
            <a:endParaRPr lang="de-DE" dirty="0"/>
          </a:p>
        </p:txBody>
      </p:sp>
      <p:sp>
        <p:nvSpPr>
          <p:cNvPr id="4" name="Fußzeilenplatzhalter 3"/>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5" name="Foliennummernplatzhalter 4"/>
          <p:cNvSpPr>
            <a:spLocks noGrp="1"/>
          </p:cNvSpPr>
          <p:nvPr>
            <p:ph type="sldNum" sz="quarter" idx="12"/>
          </p:nvPr>
        </p:nvSpPr>
        <p:spPr/>
        <p:txBody>
          <a:bodyPr/>
          <a:lstStyle/>
          <a:p>
            <a:fld id="{8EA69F38-FD09-4CE7-86D1-1E3BB35EC3D1}" type="slidenum">
              <a:rPr lang="de-DE" smtClean="0"/>
              <a:pPr/>
              <a:t>12</a:t>
            </a:fld>
            <a:endParaRPr lang="de-DE"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a:xfrm>
            <a:off x="8170956" y="6381750"/>
            <a:ext cx="514400" cy="180000"/>
          </a:xfrm>
        </p:spPr>
        <p:txBody>
          <a:bodyPr/>
          <a:lstStyle/>
          <a:p>
            <a:fld id="{8EA69F38-FD09-4CE7-86D1-1E3BB35EC3D1}" type="slidenum">
              <a:rPr lang="de-DE" smtClean="0"/>
              <a:pPr/>
              <a:t>13</a:t>
            </a:fld>
            <a:endParaRPr lang="de-DE"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r>
              <a:rPr lang="de-DE" u="sng" dirty="0" smtClean="0"/>
              <a:t>Die Rahmenbedingungen</a:t>
            </a:r>
          </a:p>
          <a:p>
            <a:pPr marL="0" indent="0">
              <a:buNone/>
            </a:pPr>
            <a:r>
              <a:rPr lang="de-DE" dirty="0" smtClean="0"/>
              <a:t/>
            </a:r>
            <a:br>
              <a:rPr lang="de-DE" dirty="0" smtClean="0"/>
            </a:br>
            <a:r>
              <a:rPr lang="de-DE" dirty="0" smtClean="0"/>
              <a:t>Die </a:t>
            </a:r>
            <a:r>
              <a:rPr lang="de-DE" dirty="0"/>
              <a:t>Kommune muss </a:t>
            </a:r>
            <a:r>
              <a:rPr lang="de-DE" dirty="0" smtClean="0"/>
              <a:t>innerhalb</a:t>
            </a:r>
          </a:p>
          <a:p>
            <a:pPr marL="0" indent="0">
              <a:buNone/>
            </a:pPr>
            <a:r>
              <a:rPr lang="de-DE" dirty="0" smtClean="0"/>
              <a:t>der </a:t>
            </a:r>
            <a:r>
              <a:rPr lang="de-DE" dirty="0"/>
              <a:t>Gebietskulisse „Ländlicher</a:t>
            </a:r>
          </a:p>
          <a:p>
            <a:pPr marL="0" indent="0">
              <a:buNone/>
            </a:pPr>
            <a:r>
              <a:rPr lang="de-DE" dirty="0"/>
              <a:t>Raum Hessen“ liegen. </a:t>
            </a:r>
            <a:endParaRPr lang="de-DE" dirty="0" smtClean="0"/>
          </a:p>
          <a:p>
            <a:pPr marL="0" indent="0">
              <a:buNone/>
            </a:pPr>
            <a:r>
              <a:rPr lang="de-DE" dirty="0" smtClean="0"/>
              <a:t>Dies </a:t>
            </a:r>
            <a:r>
              <a:rPr lang="de-DE" dirty="0"/>
              <a:t>sind in Hessen rund 80</a:t>
            </a:r>
          </a:p>
          <a:p>
            <a:pPr marL="0" indent="0">
              <a:buNone/>
            </a:pPr>
            <a:r>
              <a:rPr lang="de-DE" dirty="0"/>
              <a:t>Prozent der Landesfläche </a:t>
            </a:r>
            <a:endParaRPr lang="de-DE" dirty="0" smtClean="0"/>
          </a:p>
          <a:p>
            <a:pPr marL="0" indent="0">
              <a:buNone/>
            </a:pPr>
            <a:r>
              <a:rPr lang="de-DE" dirty="0" smtClean="0"/>
              <a:t>abseits </a:t>
            </a:r>
            <a:r>
              <a:rPr lang="de-DE" dirty="0"/>
              <a:t>der Metropolregion</a:t>
            </a:r>
          </a:p>
          <a:p>
            <a:pPr marL="0" indent="0">
              <a:buNone/>
            </a:pPr>
            <a:r>
              <a:rPr lang="de-DE" dirty="0"/>
              <a:t>Rhein-Main und den Zentren von </a:t>
            </a:r>
            <a:endParaRPr lang="de-DE" dirty="0" smtClean="0"/>
          </a:p>
          <a:p>
            <a:pPr marL="0" indent="0">
              <a:buNone/>
            </a:pPr>
            <a:r>
              <a:rPr lang="de-DE" dirty="0" smtClean="0"/>
              <a:t>Kassel</a:t>
            </a:r>
            <a:r>
              <a:rPr lang="de-DE" dirty="0"/>
              <a:t>, Fulda, Marburg,</a:t>
            </a:r>
          </a:p>
          <a:p>
            <a:pPr marL="0" indent="0">
              <a:buNone/>
            </a:pPr>
            <a:r>
              <a:rPr lang="de-DE" dirty="0"/>
              <a:t>Gießen und Wetzlar.</a:t>
            </a:r>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dirty="0"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t>2</a:t>
            </a:fld>
            <a:endParaRPr lang="de-DE" smtClean="0"/>
          </a:p>
        </p:txBody>
      </p:sp>
      <p:pic>
        <p:nvPicPr>
          <p:cNvPr id="8" name="Grafik 7"/>
          <p:cNvPicPr>
            <a:picLocks noChangeAspect="1"/>
          </p:cNvPicPr>
          <p:nvPr/>
        </p:nvPicPr>
        <p:blipFill>
          <a:blip r:embed="rId2"/>
          <a:stretch>
            <a:fillRect/>
          </a:stretch>
        </p:blipFill>
        <p:spPr>
          <a:xfrm>
            <a:off x="4839412" y="1354653"/>
            <a:ext cx="3189969" cy="459462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a:buAutoNum type="arabicPeriod"/>
            </a:pPr>
            <a:r>
              <a:rPr lang="de-DE" u="sng" dirty="0" smtClean="0"/>
              <a:t>Die Rahmenbedingungen</a:t>
            </a:r>
          </a:p>
          <a:p>
            <a:pPr marL="0" indent="0">
              <a:buNone/>
            </a:pPr>
            <a:endParaRPr lang="de-DE" dirty="0"/>
          </a:p>
          <a:p>
            <a:r>
              <a:rPr lang="de-DE" dirty="0" smtClean="0"/>
              <a:t>Kommunen mit insg. max. 20.000 Einwohner</a:t>
            </a:r>
          </a:p>
          <a:p>
            <a:r>
              <a:rPr lang="de-DE" dirty="0" smtClean="0"/>
              <a:t>Kommune darf kein anerkannter FSP der Dorfentwicklung sein</a:t>
            </a:r>
          </a:p>
          <a:p>
            <a:pPr marL="0" indent="0">
              <a:buNone/>
            </a:pPr>
            <a:r>
              <a:rPr lang="de-DE" dirty="0" smtClean="0"/>
              <a:t>	(Förderung von Konzepten dieser Art sind über die Dorfentwicklung 	zuwendungsfähig)</a:t>
            </a:r>
          </a:p>
          <a:p>
            <a:pPr marL="0" indent="0">
              <a:buNone/>
            </a:pPr>
            <a:endParaRPr lang="de-DE" sz="7200" dirty="0" smtClean="0">
              <a:sym typeface="Webdings" panose="05030102010509060703" pitchFamily="18" charset="2"/>
            </a:endParaRPr>
          </a:p>
          <a:p>
            <a:pPr marL="0" indent="0">
              <a:buNone/>
            </a:pPr>
            <a:endParaRPr lang="de-DE" sz="7200" dirty="0">
              <a:sym typeface="Webdings" panose="05030102010509060703" pitchFamily="18" charset="2"/>
            </a:endParaRPr>
          </a:p>
          <a:p>
            <a:pPr marL="0" indent="0">
              <a:buNone/>
            </a:pPr>
            <a:r>
              <a:rPr lang="de-DE" sz="7200" dirty="0" smtClean="0">
                <a:sym typeface="Webdings" panose="05030102010509060703" pitchFamily="18" charset="2"/>
              </a:rPr>
              <a:t>			</a:t>
            </a:r>
            <a:endParaRPr lang="de-DE" sz="7200"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3</a:t>
            </a:fld>
            <a:endParaRPr lang="de-DE" dirty="0"/>
          </a:p>
        </p:txBody>
      </p:sp>
    </p:spTree>
    <p:extLst>
      <p:ext uri="{BB962C8B-B14F-4D97-AF65-F5344CB8AC3E}">
        <p14:creationId xmlns:p14="http://schemas.microsoft.com/office/powerpoint/2010/main" val="9415280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2. </a:t>
            </a:r>
            <a:r>
              <a:rPr lang="de-DE" u="sng" dirty="0" smtClean="0"/>
              <a:t>Was wird gefördert?</a:t>
            </a:r>
          </a:p>
          <a:p>
            <a:pPr marL="0" indent="0">
              <a:buNone/>
            </a:pPr>
            <a:endParaRPr lang="de-DE" dirty="0"/>
          </a:p>
          <a:p>
            <a:pPr marL="0" indent="0">
              <a:buNone/>
            </a:pPr>
            <a:r>
              <a:rPr lang="de-DE" dirty="0"/>
              <a:t>Gefördert werden </a:t>
            </a:r>
            <a:endParaRPr lang="de-DE" dirty="0" smtClean="0"/>
          </a:p>
          <a:p>
            <a:pPr marL="0" indent="0">
              <a:buNone/>
            </a:pPr>
            <a:r>
              <a:rPr lang="de-DE" dirty="0" smtClean="0">
                <a:sym typeface="Wingdings" panose="05000000000000000000" pitchFamily="2" charset="2"/>
              </a:rPr>
              <a:t> </a:t>
            </a:r>
            <a:r>
              <a:rPr lang="de-DE" b="1" dirty="0" smtClean="0"/>
              <a:t>Ausgaben </a:t>
            </a:r>
            <a:r>
              <a:rPr lang="de-DE" b="1" dirty="0"/>
              <a:t>für Moderations- und Beratungsdienstleistungen</a:t>
            </a:r>
          </a:p>
          <a:p>
            <a:pPr marL="0" indent="0">
              <a:buNone/>
            </a:pPr>
            <a:r>
              <a:rPr lang="de-DE" dirty="0"/>
              <a:t>sowie </a:t>
            </a:r>
            <a:endParaRPr lang="de-DE" dirty="0" smtClean="0"/>
          </a:p>
          <a:p>
            <a:pPr>
              <a:buFont typeface="Wingdings" panose="05000000000000000000" pitchFamily="2" charset="2"/>
              <a:buChar char="ð"/>
            </a:pPr>
            <a:r>
              <a:rPr lang="de-DE" b="1" dirty="0" smtClean="0"/>
              <a:t>die </a:t>
            </a:r>
            <a:r>
              <a:rPr lang="de-DE" b="1" dirty="0"/>
              <a:t>Erstellung von </a:t>
            </a:r>
            <a:r>
              <a:rPr lang="de-DE" b="1" dirty="0" smtClean="0"/>
              <a:t>kommunalen </a:t>
            </a:r>
          </a:p>
          <a:p>
            <a:pPr marL="0" indent="0">
              <a:buNone/>
            </a:pPr>
            <a:r>
              <a:rPr lang="de-DE" b="1" dirty="0" smtClean="0"/>
              <a:t>      Entwicklungskonzepten </a:t>
            </a:r>
          </a:p>
          <a:p>
            <a:pPr marL="0" indent="0">
              <a:buNone/>
            </a:pPr>
            <a:r>
              <a:rPr lang="de-DE" dirty="0" smtClean="0"/>
              <a:t>zu </a:t>
            </a:r>
            <a:r>
              <a:rPr lang="de-DE" dirty="0"/>
              <a:t>allen Themen, die die </a:t>
            </a:r>
            <a:endParaRPr lang="de-DE" dirty="0" smtClean="0"/>
          </a:p>
          <a:p>
            <a:pPr marL="0" indent="0">
              <a:buNone/>
            </a:pPr>
            <a:r>
              <a:rPr lang="de-DE" dirty="0" smtClean="0"/>
              <a:t>Zukunftsfähigkeit der </a:t>
            </a:r>
            <a:r>
              <a:rPr lang="de-DE" dirty="0"/>
              <a:t>Kommune </a:t>
            </a:r>
            <a:endParaRPr lang="de-DE" dirty="0" smtClean="0"/>
          </a:p>
          <a:p>
            <a:pPr marL="0" indent="0">
              <a:buNone/>
            </a:pPr>
            <a:r>
              <a:rPr lang="de-DE" dirty="0" smtClean="0"/>
              <a:t>betreffen.</a:t>
            </a:r>
          </a:p>
          <a:p>
            <a:pPr marL="0" indent="0">
              <a:buNone/>
            </a:pPr>
            <a:endParaRPr lang="de-DE" dirty="0"/>
          </a:p>
          <a:p>
            <a:pPr marL="0" indent="0">
              <a:buNone/>
            </a:pPr>
            <a:endParaRPr lang="de-DE" dirty="0" smtClean="0"/>
          </a:p>
          <a:p>
            <a:endParaRPr lang="de-DE" dirty="0"/>
          </a:p>
          <a:p>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4</a:t>
            </a:fld>
            <a:endParaRPr lang="de-DE" dirty="0"/>
          </a:p>
        </p:txBody>
      </p:sp>
      <p:graphicFrame>
        <p:nvGraphicFramePr>
          <p:cNvPr id="7" name="Diagramm 6"/>
          <p:cNvGraphicFramePr/>
          <p:nvPr>
            <p:extLst>
              <p:ext uri="{D42A27DB-BD31-4B8C-83A1-F6EECF244321}">
                <p14:modId xmlns:p14="http://schemas.microsoft.com/office/powerpoint/2010/main" val="2398552138"/>
              </p:ext>
            </p:extLst>
          </p:nvPr>
        </p:nvGraphicFramePr>
        <p:xfrm>
          <a:off x="4694303" y="3356992"/>
          <a:ext cx="3478097"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Wolke 7"/>
          <p:cNvSpPr/>
          <p:nvPr/>
        </p:nvSpPr>
        <p:spPr>
          <a:xfrm>
            <a:off x="5163580" y="4005064"/>
            <a:ext cx="2520280" cy="1296144"/>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Dienstleistung</a:t>
            </a:r>
            <a:endParaRPr lang="de-DE" dirty="0"/>
          </a:p>
        </p:txBody>
      </p:sp>
    </p:spTree>
    <p:extLst>
      <p:ext uri="{BB962C8B-B14F-4D97-AF65-F5344CB8AC3E}">
        <p14:creationId xmlns:p14="http://schemas.microsoft.com/office/powerpoint/2010/main" val="21135383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2. </a:t>
            </a:r>
            <a:r>
              <a:rPr lang="de-DE" u="sng" dirty="0" smtClean="0"/>
              <a:t>Was wird gefördert?</a:t>
            </a:r>
          </a:p>
          <a:p>
            <a:pPr marL="0" indent="0">
              <a:buNone/>
            </a:pPr>
            <a:r>
              <a:rPr lang="de-DE" dirty="0" smtClean="0"/>
              <a:t>Beispiele:</a:t>
            </a:r>
            <a:endParaRPr lang="de-DE" dirty="0"/>
          </a:p>
          <a:p>
            <a:r>
              <a:rPr lang="de-DE" dirty="0" smtClean="0"/>
              <a:t>Ideenwerkstatt zur Entwicklung von Leerstands-Strategien</a:t>
            </a:r>
          </a:p>
          <a:p>
            <a:r>
              <a:rPr lang="de-DE" dirty="0" smtClean="0"/>
              <a:t>Erstellung eines Leitbilds</a:t>
            </a:r>
          </a:p>
          <a:p>
            <a:r>
              <a:rPr lang="de-DE" dirty="0" smtClean="0"/>
              <a:t>Leben und arbeiten im Dorf</a:t>
            </a:r>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5</a:t>
            </a:fld>
            <a:endParaRPr lang="de-DE" dirty="0"/>
          </a:p>
        </p:txBody>
      </p:sp>
      <p:pic>
        <p:nvPicPr>
          <p:cNvPr id="7" name="Grafik 6"/>
          <p:cNvPicPr>
            <a:picLocks noChangeAspect="1"/>
          </p:cNvPicPr>
          <p:nvPr/>
        </p:nvPicPr>
        <p:blipFill>
          <a:blip r:embed="rId2"/>
          <a:stretch>
            <a:fillRect/>
          </a:stretch>
        </p:blipFill>
        <p:spPr>
          <a:xfrm>
            <a:off x="469638" y="3260905"/>
            <a:ext cx="5412903" cy="2880320"/>
          </a:xfrm>
          <a:prstGeom prst="rect">
            <a:avLst/>
          </a:prstGeom>
        </p:spPr>
      </p:pic>
      <p:sp>
        <p:nvSpPr>
          <p:cNvPr id="8" name="Wolke 7"/>
          <p:cNvSpPr/>
          <p:nvPr/>
        </p:nvSpPr>
        <p:spPr>
          <a:xfrm>
            <a:off x="5499182" y="4271833"/>
            <a:ext cx="3059832" cy="2028398"/>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Entscheidendes Kriterium ist die Bürgerbeteiligung</a:t>
            </a:r>
            <a:endParaRPr lang="de-DE" dirty="0"/>
          </a:p>
        </p:txBody>
      </p:sp>
    </p:spTree>
    <p:extLst>
      <p:ext uri="{BB962C8B-B14F-4D97-AF65-F5344CB8AC3E}">
        <p14:creationId xmlns:p14="http://schemas.microsoft.com/office/powerpoint/2010/main" val="21938949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3. </a:t>
            </a:r>
            <a:r>
              <a:rPr lang="de-DE" u="sng" dirty="0" smtClean="0"/>
              <a:t>Förderkonditionen</a:t>
            </a:r>
          </a:p>
          <a:p>
            <a:pPr marL="0" indent="0">
              <a:buNone/>
            </a:pPr>
            <a:endParaRPr lang="de-DE" dirty="0" smtClean="0"/>
          </a:p>
          <a:p>
            <a:r>
              <a:rPr lang="de-DE" dirty="0" smtClean="0"/>
              <a:t>Gefördert </a:t>
            </a:r>
            <a:r>
              <a:rPr lang="de-DE" dirty="0"/>
              <a:t>werden </a:t>
            </a:r>
            <a:r>
              <a:rPr lang="de-DE" dirty="0" smtClean="0"/>
              <a:t>65% (Regelförderung) der </a:t>
            </a:r>
            <a:r>
              <a:rPr lang="de-DE" dirty="0"/>
              <a:t>Netto-Kosten bis zu einem Höchstbetrag</a:t>
            </a:r>
          </a:p>
          <a:p>
            <a:pPr marL="0" indent="0">
              <a:buNone/>
            </a:pPr>
            <a:r>
              <a:rPr lang="de-DE" dirty="0"/>
              <a:t>von 50.000 Euro einmalig im Zeitraum von </a:t>
            </a:r>
            <a:r>
              <a:rPr lang="de-DE" dirty="0" smtClean="0"/>
              <a:t>drei Jahren.</a:t>
            </a:r>
          </a:p>
          <a:p>
            <a:r>
              <a:rPr lang="de-DE" dirty="0" smtClean="0"/>
              <a:t>Anteilsfinanzierung</a:t>
            </a:r>
          </a:p>
          <a:p>
            <a:r>
              <a:rPr lang="de-DE" dirty="0" smtClean="0"/>
              <a:t>individuelle Förderquote wird abhängig von der Finanzkraft der jeweiligen Kommune jährlich neu vom </a:t>
            </a:r>
            <a:r>
              <a:rPr lang="de-DE" dirty="0" err="1" smtClean="0"/>
              <a:t>HmdF</a:t>
            </a:r>
            <a:r>
              <a:rPr lang="de-DE" dirty="0" smtClean="0"/>
              <a:t> festgelegt</a:t>
            </a:r>
          </a:p>
          <a:p>
            <a:r>
              <a:rPr lang="de-DE" dirty="0" smtClean="0"/>
              <a:t>Auszahlung des Zuschusses erfolgt gegen Vorlage eines Verwendungsnachweises und dem Nachweis über die entstandenen Kosten (Originalrechnungen, Zahlungsbelege) </a:t>
            </a:r>
          </a:p>
          <a:p>
            <a:pPr lvl="1"/>
            <a:endParaRPr lang="de-DE" dirty="0"/>
          </a:p>
          <a:p>
            <a:pPr marL="0" indent="0">
              <a:buNone/>
            </a:pPr>
            <a:r>
              <a:rPr lang="de-DE" sz="8000" dirty="0" smtClean="0">
                <a:sym typeface="Webdings" panose="05030102010509060703" pitchFamily="18" charset="2"/>
              </a:rPr>
              <a:t>			</a:t>
            </a:r>
            <a:endParaRPr lang="de-DE" sz="8000"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6</a:t>
            </a:fld>
            <a:endParaRPr lang="de-DE" dirty="0"/>
          </a:p>
        </p:txBody>
      </p:sp>
    </p:spTree>
    <p:extLst>
      <p:ext uri="{BB962C8B-B14F-4D97-AF65-F5344CB8AC3E}">
        <p14:creationId xmlns:p14="http://schemas.microsoft.com/office/powerpoint/2010/main" val="9740669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u="sng" dirty="0"/>
              <a:t>4</a:t>
            </a:r>
            <a:r>
              <a:rPr lang="de-DE" u="sng" dirty="0" smtClean="0"/>
              <a:t>. Antragstellung</a:t>
            </a:r>
          </a:p>
          <a:p>
            <a:r>
              <a:rPr lang="de-DE" dirty="0" smtClean="0"/>
              <a:t>Vorlage des </a:t>
            </a:r>
            <a:r>
              <a:rPr lang="de-DE" b="1" dirty="0" smtClean="0"/>
              <a:t>Förderantrags</a:t>
            </a:r>
            <a:r>
              <a:rPr lang="de-DE" dirty="0" smtClean="0"/>
              <a:t> zum Download auf der Internetseite der WIBank</a:t>
            </a:r>
          </a:p>
          <a:p>
            <a:r>
              <a:rPr lang="de-DE" b="1" dirty="0" smtClean="0"/>
              <a:t>Leistungsbeschreibung</a:t>
            </a:r>
            <a:r>
              <a:rPr lang="de-DE" dirty="0" smtClean="0"/>
              <a:t> zum Vorhaben (Was soll passieren?)</a:t>
            </a:r>
          </a:p>
          <a:p>
            <a:pPr marL="0" indent="0">
              <a:buNone/>
            </a:pPr>
            <a:r>
              <a:rPr lang="de-DE" dirty="0"/>
              <a:t>m</a:t>
            </a:r>
            <a:r>
              <a:rPr lang="de-DE" dirty="0" smtClean="0"/>
              <a:t>it</a:t>
            </a:r>
          </a:p>
          <a:p>
            <a:r>
              <a:rPr lang="de-DE" b="1" dirty="0" smtClean="0"/>
              <a:t>Zeitplan </a:t>
            </a:r>
            <a:r>
              <a:rPr lang="de-DE" dirty="0" smtClean="0"/>
              <a:t/>
            </a:r>
            <a:br>
              <a:rPr lang="de-DE" dirty="0" smtClean="0"/>
            </a:br>
            <a:r>
              <a:rPr lang="de-DE" dirty="0" smtClean="0"/>
              <a:t>(Vorhaben sollte nicht länger </a:t>
            </a:r>
            <a:br>
              <a:rPr lang="de-DE" dirty="0" smtClean="0"/>
            </a:br>
            <a:r>
              <a:rPr lang="de-DE" dirty="0" smtClean="0"/>
              <a:t>als 1,5 Jahre zur Umsetzung </a:t>
            </a:r>
            <a:br>
              <a:rPr lang="de-DE" dirty="0" smtClean="0"/>
            </a:br>
            <a:r>
              <a:rPr lang="de-DE" dirty="0" smtClean="0"/>
              <a:t>dauern) </a:t>
            </a:r>
          </a:p>
          <a:p>
            <a:r>
              <a:rPr lang="de-DE" b="1" dirty="0" smtClean="0"/>
              <a:t>Kostenschätzung</a:t>
            </a:r>
            <a:r>
              <a:rPr lang="de-DE" dirty="0" smtClean="0"/>
              <a:t> oder </a:t>
            </a:r>
            <a:br>
              <a:rPr lang="de-DE" dirty="0" smtClean="0"/>
            </a:br>
            <a:r>
              <a:rPr lang="de-DE" dirty="0" smtClean="0"/>
              <a:t>Vorlage eines </a:t>
            </a:r>
            <a:r>
              <a:rPr lang="de-DE" b="1" dirty="0" smtClean="0"/>
              <a:t>Angebots</a:t>
            </a:r>
            <a:r>
              <a:rPr lang="de-DE" dirty="0" smtClean="0"/>
              <a:t> </a:t>
            </a:r>
          </a:p>
          <a:p>
            <a:r>
              <a:rPr lang="de-DE" b="1" dirty="0" smtClean="0"/>
              <a:t>Bankbestätigung</a:t>
            </a:r>
            <a:r>
              <a:rPr lang="de-DE" dirty="0" smtClean="0"/>
              <a:t>, dass das </a:t>
            </a:r>
            <a:br>
              <a:rPr lang="de-DE" dirty="0" smtClean="0"/>
            </a:br>
            <a:r>
              <a:rPr lang="de-DE" dirty="0" smtClean="0"/>
              <a:t>im Förderantrag angegebene </a:t>
            </a:r>
            <a:br>
              <a:rPr lang="de-DE" dirty="0" smtClean="0"/>
            </a:br>
            <a:r>
              <a:rPr lang="de-DE" dirty="0" smtClean="0"/>
              <a:t>Konto auf die Kommune läuft</a:t>
            </a:r>
          </a:p>
          <a:p>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7</a:t>
            </a:fld>
            <a:endParaRPr lang="de-DE" dirty="0"/>
          </a:p>
        </p:txBody>
      </p:sp>
      <p:pic>
        <p:nvPicPr>
          <p:cNvPr id="7" name="Grafik 6"/>
          <p:cNvPicPr>
            <a:picLocks noChangeAspect="1"/>
          </p:cNvPicPr>
          <p:nvPr/>
        </p:nvPicPr>
        <p:blipFill>
          <a:blip r:embed="rId2"/>
          <a:stretch>
            <a:fillRect/>
          </a:stretch>
        </p:blipFill>
        <p:spPr>
          <a:xfrm>
            <a:off x="3917206" y="2852936"/>
            <a:ext cx="4769594" cy="2903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9645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4. Antragstellung</a:t>
            </a:r>
          </a:p>
          <a:p>
            <a:pPr marL="0" indent="0">
              <a:buNone/>
            </a:pPr>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8</a:t>
            </a:fld>
            <a:endParaRPr lang="de-DE" dirty="0"/>
          </a:p>
        </p:txBody>
      </p:sp>
      <p:graphicFrame>
        <p:nvGraphicFramePr>
          <p:cNvPr id="7" name="Diagramm 6"/>
          <p:cNvGraphicFramePr/>
          <p:nvPr>
            <p:extLst>
              <p:ext uri="{D42A27DB-BD31-4B8C-83A1-F6EECF244321}">
                <p14:modId xmlns:p14="http://schemas.microsoft.com/office/powerpoint/2010/main" val="2658086218"/>
              </p:ext>
            </p:extLst>
          </p:nvPr>
        </p:nvGraphicFramePr>
        <p:xfrm>
          <a:off x="780256" y="20621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266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Dorfmoderation</a:t>
            </a:r>
            <a:endParaRPr lang="de-DE" dirty="0"/>
          </a:p>
        </p:txBody>
      </p:sp>
      <p:sp>
        <p:nvSpPr>
          <p:cNvPr id="3" name="Inhaltsplatzhalter 2"/>
          <p:cNvSpPr>
            <a:spLocks noGrp="1"/>
          </p:cNvSpPr>
          <p:nvPr>
            <p:ph idx="1"/>
          </p:nvPr>
        </p:nvSpPr>
        <p:spPr/>
        <p:txBody>
          <a:bodyPr/>
          <a:lstStyle/>
          <a:p>
            <a:pPr marL="0" indent="0">
              <a:buNone/>
            </a:pPr>
            <a:r>
              <a:rPr lang="de-DE" dirty="0" smtClean="0"/>
              <a:t>5. </a:t>
            </a:r>
            <a:r>
              <a:rPr lang="de-DE" u="sng" dirty="0" smtClean="0"/>
              <a:t>Durchführung eines Dorfmoderationsvorhabens</a:t>
            </a:r>
            <a:r>
              <a:rPr lang="de-DE" dirty="0" smtClean="0"/>
              <a:t/>
            </a:r>
            <a:br>
              <a:rPr lang="de-DE" dirty="0" smtClean="0"/>
            </a:br>
            <a:endParaRPr lang="de-DE" dirty="0" smtClean="0"/>
          </a:p>
          <a:p>
            <a:r>
              <a:rPr lang="de-DE" dirty="0" smtClean="0"/>
              <a:t>Nach Erhalt des Zuwendungsbescheids erfolgt die Auftragsvergabe unter Beachtung der öffentlichen Vergaberegelungen</a:t>
            </a:r>
          </a:p>
          <a:p>
            <a:r>
              <a:rPr lang="de-DE" dirty="0" smtClean="0"/>
              <a:t>Die Auftragserteilung muss bis zu einem bestimmten Datum (spätester Vorhabenbeginn), welches im Zuwendungsbescheid festgelegt ist, erfolgt sein.</a:t>
            </a:r>
          </a:p>
          <a:p>
            <a:r>
              <a:rPr lang="de-DE" dirty="0" smtClean="0"/>
              <a:t>Mitteilung über den Beginn des Vorhabens an WIBank mit Vorlage des geschlossenen Dienstleistungsvertrags</a:t>
            </a:r>
          </a:p>
          <a:p>
            <a:r>
              <a:rPr lang="de-DE" dirty="0" smtClean="0"/>
              <a:t>Durchführung der geplanten Veranstaltungen und Arbeiten</a:t>
            </a:r>
          </a:p>
          <a:p>
            <a:r>
              <a:rPr lang="de-DE" dirty="0" smtClean="0"/>
              <a:t>Zahlung der anfallenden Rechnungen</a:t>
            </a:r>
            <a:endParaRPr lang="de-DE" dirty="0"/>
          </a:p>
        </p:txBody>
      </p:sp>
      <p:sp>
        <p:nvSpPr>
          <p:cNvPr id="4" name="Datumsplatzhalter 3"/>
          <p:cNvSpPr>
            <a:spLocks noGrp="1"/>
          </p:cNvSpPr>
          <p:nvPr>
            <p:ph type="dt" sz="half" idx="10"/>
          </p:nvPr>
        </p:nvSpPr>
        <p:spPr/>
        <p:txBody>
          <a:bodyPr/>
          <a:lstStyle/>
          <a:p>
            <a:r>
              <a:rPr lang="de-DE" smtClean="0"/>
              <a:t>08.02.2022</a:t>
            </a:r>
            <a:endParaRPr lang="de-DE" dirty="0"/>
          </a:p>
        </p:txBody>
      </p:sp>
      <p:sp>
        <p:nvSpPr>
          <p:cNvPr id="5" name="Fußzeilenplatzhalter 4"/>
          <p:cNvSpPr>
            <a:spLocks noGrp="1"/>
          </p:cNvSpPr>
          <p:nvPr>
            <p:ph type="ftr" sz="quarter" idx="11"/>
          </p:nvPr>
        </p:nvSpPr>
        <p:spPr/>
        <p:txBody>
          <a:bodyPr/>
          <a:lstStyle/>
          <a:p>
            <a:r>
              <a:rPr lang="de-DE" smtClean="0"/>
              <a:t>© 2022 Wirtschafts- und Infrastrukturbank Hessen, rechtlich unselbstständige Anstalt in der Landesbank Hessen-Thüringen Girozentrale</a:t>
            </a:r>
            <a:endParaRPr lang="de-DE" dirty="0"/>
          </a:p>
        </p:txBody>
      </p:sp>
      <p:sp>
        <p:nvSpPr>
          <p:cNvPr id="6" name="Foliennummernplatzhalter 5"/>
          <p:cNvSpPr>
            <a:spLocks noGrp="1"/>
          </p:cNvSpPr>
          <p:nvPr>
            <p:ph type="sldNum" sz="quarter" idx="12"/>
          </p:nvPr>
        </p:nvSpPr>
        <p:spPr/>
        <p:txBody>
          <a:bodyPr/>
          <a:lstStyle/>
          <a:p>
            <a:fld id="{8EA69F38-FD09-4CE7-86D1-1E3BB35EC3D1}" type="slidenum">
              <a:rPr lang="de-DE" smtClean="0"/>
              <a:pPr/>
              <a:t>9</a:t>
            </a:fld>
            <a:endParaRPr lang="de-DE" dirty="0"/>
          </a:p>
        </p:txBody>
      </p:sp>
      <p:pic>
        <p:nvPicPr>
          <p:cNvPr id="7" name="Grafik 6"/>
          <p:cNvPicPr>
            <a:picLocks noChangeAspect="1"/>
          </p:cNvPicPr>
          <p:nvPr/>
        </p:nvPicPr>
        <p:blipFill>
          <a:blip r:embed="rId2"/>
          <a:stretch>
            <a:fillRect/>
          </a:stretch>
        </p:blipFill>
        <p:spPr>
          <a:xfrm>
            <a:off x="611560" y="4797152"/>
            <a:ext cx="3241209" cy="1617043"/>
          </a:xfrm>
          <a:prstGeom prst="rect">
            <a:avLst/>
          </a:prstGeom>
        </p:spPr>
      </p:pic>
    </p:spTree>
    <p:extLst>
      <p:ext uri="{BB962C8B-B14F-4D97-AF65-F5344CB8AC3E}">
        <p14:creationId xmlns:p14="http://schemas.microsoft.com/office/powerpoint/2010/main" val="27355185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25"/>
  <p:tag name="AS_TITLE" val="Aspose.Slides for .NET 4.0"/>
  <p:tag name="AS_VERSION" val="17.1"/>
</p:tagLst>
</file>

<file path=ppt/theme/theme1.xml><?xml version="1.0" encoding="utf-8"?>
<a:theme xmlns:a="http://schemas.openxmlformats.org/drawingml/2006/main" name="Vorlage leer PowerPoint WIBank">
  <a:themeElements>
    <a:clrScheme name="WIBank">
      <a:dk1>
        <a:srgbClr val="005E8B"/>
      </a:dk1>
      <a:lt1>
        <a:sysClr val="window" lastClr="FFFFFF"/>
      </a:lt1>
      <a:dk2>
        <a:srgbClr val="000000"/>
      </a:dk2>
      <a:lt2>
        <a:srgbClr val="A1BAD3"/>
      </a:lt2>
      <a:accent1>
        <a:srgbClr val="00548B"/>
      </a:accent1>
      <a:accent2>
        <a:srgbClr val="A1BAD3"/>
      </a:accent2>
      <a:accent3>
        <a:srgbClr val="DBE6F0"/>
      </a:accent3>
      <a:accent4>
        <a:srgbClr val="BACE42"/>
      </a:accent4>
      <a:accent5>
        <a:srgbClr val="DD1740"/>
      </a:accent5>
      <a:accent6>
        <a:srgbClr val="58585A"/>
      </a:accent6>
      <a:hlink>
        <a:srgbClr val="DBE6F0"/>
      </a:hlink>
      <a:folHlink>
        <a:srgbClr val="A1BAD3"/>
      </a:folHlink>
    </a:clrScheme>
    <a:fontScheme name="WIBank-Schriften">
      <a:majorFont>
        <a:latin typeface="Arial"/>
        <a:ea typeface="Arial"/>
        <a:cs typeface="Arial"/>
      </a:majorFont>
      <a:minorFont>
        <a:latin typeface="Arial"/>
        <a:ea typeface="Arial"/>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 PowerPoint WIBank.potx" id="{6BDE150F-CD3F-44AB-8F1F-53AE066DECDB}" vid="{BDFFAC30-C42A-43B8-87F3-05508C524A35}"/>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PowerPoint WIBank</Template>
  <TotalTime>0</TotalTime>
  <Words>667</Words>
  <Application>Microsoft Office PowerPoint</Application>
  <PresentationFormat>Bildschirmpräsentation (4:3)</PresentationFormat>
  <Paragraphs>126</Paragraphs>
  <Slides>13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Calibri</vt:lpstr>
      <vt:lpstr>Courier New</vt:lpstr>
      <vt:lpstr>Symbol</vt:lpstr>
      <vt:lpstr>Times New Roman</vt:lpstr>
      <vt:lpstr>Webdings</vt:lpstr>
      <vt:lpstr>Wingdings</vt:lpstr>
      <vt:lpstr>Vorlage leer PowerPoint WIBank</vt:lpstr>
      <vt:lpstr>Dorfmoderation</vt:lpstr>
      <vt:lpstr>Dorfmoderation</vt:lpstr>
      <vt:lpstr>Dorfmoderation</vt:lpstr>
      <vt:lpstr>Dorfmoderation</vt:lpstr>
      <vt:lpstr>Dorfmoderation</vt:lpstr>
      <vt:lpstr>Dorfmoderation</vt:lpstr>
      <vt:lpstr>Dorfmoderation</vt:lpstr>
      <vt:lpstr>Dorfmoderation</vt:lpstr>
      <vt:lpstr>Dorfmoderation</vt:lpstr>
      <vt:lpstr>Dorfmoderation </vt:lpstr>
      <vt:lpstr>Dorfmoderation</vt:lpstr>
      <vt:lpstr>PowerPoint-Präsentation</vt:lpstr>
      <vt:lpstr>PowerPoint-Präsentation</vt:lpstr>
    </vt:vector>
  </TitlesOfParts>
  <Company>Helaba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Dorfmoderation</dc:title>
  <dc:creator>Fischer, Esther</dc:creator>
  <cp:lastModifiedBy>Fischer, Esther</cp:lastModifiedBy>
  <cp:revision>23</cp:revision>
  <dcterms:created xsi:type="dcterms:W3CDTF">2022-02-02T07:11:24Z</dcterms:created>
  <dcterms:modified xsi:type="dcterms:W3CDTF">2022-02-08T06:47:14Z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FILE-ID">
    <vt:lpwstr>0104-D670-A2CA-D911</vt:lpwstr>
  </property>
</Properties>
</file>